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3" r:id="rId5"/>
    <p:sldId id="256" r:id="rId6"/>
    <p:sldId id="392" r:id="rId7"/>
    <p:sldId id="390" r:id="rId8"/>
    <p:sldId id="361" r:id="rId9"/>
    <p:sldId id="394" r:id="rId10"/>
    <p:sldId id="360" r:id="rId11"/>
    <p:sldId id="395" r:id="rId12"/>
    <p:sldId id="396" r:id="rId13"/>
    <p:sldId id="397" r:id="rId14"/>
    <p:sldId id="398" r:id="rId15"/>
    <p:sldId id="399" r:id="rId16"/>
    <p:sldId id="401" r:id="rId17"/>
    <p:sldId id="408" r:id="rId18"/>
    <p:sldId id="314" r:id="rId19"/>
    <p:sldId id="402" r:id="rId20"/>
    <p:sldId id="386" r:id="rId21"/>
    <p:sldId id="404" r:id="rId22"/>
    <p:sldId id="403" r:id="rId23"/>
    <p:sldId id="405" r:id="rId24"/>
    <p:sldId id="409" r:id="rId25"/>
    <p:sldId id="41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2DF3F0-4AF1-4098-A9BC-965093C9CD5B}" v="24" dt="2019-03-04T14:03:51.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A943877F-E4D3-4FF6-8B31-A4A459AD0375}"/>
    <pc:docChg chg="undo custSel addSld modSld sldOrd">
      <pc:chgData name="Eleanor Simpson" userId="975f5492-d74c-431c-90fe-9bfc34b8124b" providerId="ADAL" clId="{A943877F-E4D3-4FF6-8B31-A4A459AD0375}" dt="2019-03-01T07:59:49.090" v="1151" actId="164"/>
      <pc:docMkLst>
        <pc:docMk/>
      </pc:docMkLst>
      <pc:sldChg chg="modSp">
        <pc:chgData name="Eleanor Simpson" userId="975f5492-d74c-431c-90fe-9bfc34b8124b" providerId="ADAL" clId="{A943877F-E4D3-4FF6-8B31-A4A459AD0375}" dt="2019-03-01T06:57:05.306" v="58" actId="207"/>
        <pc:sldMkLst>
          <pc:docMk/>
          <pc:sldMk cId="2637481266" sldId="256"/>
        </pc:sldMkLst>
        <pc:spChg chg="mod">
          <ac:chgData name="Eleanor Simpson" userId="975f5492-d74c-431c-90fe-9bfc34b8124b" providerId="ADAL" clId="{A943877F-E4D3-4FF6-8B31-A4A459AD0375}" dt="2019-03-01T06:57:05.306" v="58" actId="207"/>
          <ac:spMkLst>
            <pc:docMk/>
            <pc:sldMk cId="2637481266" sldId="256"/>
            <ac:spMk id="19" creationId="{5252A847-DE45-4FA3-A1F8-EEBEB845FF8E}"/>
          </ac:spMkLst>
        </pc:spChg>
      </pc:sldChg>
      <pc:sldChg chg="addSp modSp">
        <pc:chgData name="Eleanor Simpson" userId="975f5492-d74c-431c-90fe-9bfc34b8124b" providerId="ADAL" clId="{A943877F-E4D3-4FF6-8B31-A4A459AD0375}" dt="2019-03-01T07:20:41.617" v="770" actId="1582"/>
        <pc:sldMkLst>
          <pc:docMk/>
          <pc:sldMk cId="636014570" sldId="314"/>
        </pc:sldMkLst>
        <pc:spChg chg="mod">
          <ac:chgData name="Eleanor Simpson" userId="975f5492-d74c-431c-90fe-9bfc34b8124b" providerId="ADAL" clId="{A943877F-E4D3-4FF6-8B31-A4A459AD0375}" dt="2019-03-01T07:20:41.617" v="770" actId="1582"/>
          <ac:spMkLst>
            <pc:docMk/>
            <pc:sldMk cId="636014570" sldId="314"/>
            <ac:spMk id="8" creationId="{16F026D2-46E6-488D-98C5-0991D97BBBCA}"/>
          </ac:spMkLst>
        </pc:spChg>
        <pc:spChg chg="mod">
          <ac:chgData name="Eleanor Simpson" userId="975f5492-d74c-431c-90fe-9bfc34b8124b" providerId="ADAL" clId="{A943877F-E4D3-4FF6-8B31-A4A459AD0375}" dt="2019-03-01T07:20:41.617" v="770" actId="1582"/>
          <ac:spMkLst>
            <pc:docMk/>
            <pc:sldMk cId="636014570" sldId="314"/>
            <ac:spMk id="9" creationId="{A62FD96A-F073-47FA-AFFB-4D36741C2702}"/>
          </ac:spMkLst>
        </pc:spChg>
        <pc:spChg chg="mod">
          <ac:chgData name="Eleanor Simpson" userId="975f5492-d74c-431c-90fe-9bfc34b8124b" providerId="ADAL" clId="{A943877F-E4D3-4FF6-8B31-A4A459AD0375}" dt="2019-03-01T07:20:41.617" v="770" actId="1582"/>
          <ac:spMkLst>
            <pc:docMk/>
            <pc:sldMk cId="636014570" sldId="314"/>
            <ac:spMk id="10" creationId="{D02305F5-88F5-4E13-8641-7705C1DE4D9C}"/>
          </ac:spMkLst>
        </pc:spChg>
        <pc:spChg chg="mod">
          <ac:chgData name="Eleanor Simpson" userId="975f5492-d74c-431c-90fe-9bfc34b8124b" providerId="ADAL" clId="{A943877F-E4D3-4FF6-8B31-A4A459AD0375}" dt="2019-03-01T07:20:41.617" v="770" actId="1582"/>
          <ac:spMkLst>
            <pc:docMk/>
            <pc:sldMk cId="636014570" sldId="314"/>
            <ac:spMk id="11" creationId="{A0D8D9ED-257C-446E-82CB-62B0B86724A3}"/>
          </ac:spMkLst>
        </pc:spChg>
        <pc:spChg chg="mod">
          <ac:chgData name="Eleanor Simpson" userId="975f5492-d74c-431c-90fe-9bfc34b8124b" providerId="ADAL" clId="{A943877F-E4D3-4FF6-8B31-A4A459AD0375}" dt="2019-03-01T07:17:54.842" v="605"/>
          <ac:spMkLst>
            <pc:docMk/>
            <pc:sldMk cId="636014570" sldId="314"/>
            <ac:spMk id="19" creationId="{5252A847-DE45-4FA3-A1F8-EEBEB845FF8E}"/>
          </ac:spMkLst>
        </pc:spChg>
        <pc:grpChg chg="add mod">
          <ac:chgData name="Eleanor Simpson" userId="975f5492-d74c-431c-90fe-9bfc34b8124b" providerId="ADAL" clId="{A943877F-E4D3-4FF6-8B31-A4A459AD0375}" dt="2019-03-01T07:19:04.107" v="699" actId="1036"/>
          <ac:grpSpMkLst>
            <pc:docMk/>
            <pc:sldMk cId="636014570" sldId="314"/>
            <ac:grpSpMk id="7" creationId="{A14B1DE2-E4C9-4438-A3CE-074D0E240F4D}"/>
          </ac:grpSpMkLst>
        </pc:grpChg>
        <pc:graphicFrameChg chg="add mod modGraphic">
          <ac:chgData name="Eleanor Simpson" userId="975f5492-d74c-431c-90fe-9bfc34b8124b" providerId="ADAL" clId="{A943877F-E4D3-4FF6-8B31-A4A459AD0375}" dt="2019-03-01T07:18:47.566" v="654"/>
          <ac:graphicFrameMkLst>
            <pc:docMk/>
            <pc:sldMk cId="636014570" sldId="314"/>
            <ac:graphicFrameMk id="6" creationId="{200A903F-1352-4830-8930-52097CD487E0}"/>
          </ac:graphicFrameMkLst>
        </pc:graphicFrameChg>
      </pc:sldChg>
      <pc:sldChg chg="addSp delSp modSp">
        <pc:chgData name="Eleanor Simpson" userId="975f5492-d74c-431c-90fe-9bfc34b8124b" providerId="ADAL" clId="{A943877F-E4D3-4FF6-8B31-A4A459AD0375}" dt="2019-03-01T07:10:14.278" v="358" actId="403"/>
        <pc:sldMkLst>
          <pc:docMk/>
          <pc:sldMk cId="36917022" sldId="360"/>
        </pc:sldMkLst>
        <pc:spChg chg="add del mod">
          <ac:chgData name="Eleanor Simpson" userId="975f5492-d74c-431c-90fe-9bfc34b8124b" providerId="ADAL" clId="{A943877F-E4D3-4FF6-8B31-A4A459AD0375}" dt="2019-03-01T07:08:16.567" v="343" actId="478"/>
          <ac:spMkLst>
            <pc:docMk/>
            <pc:sldMk cId="36917022" sldId="360"/>
            <ac:spMk id="6" creationId="{F0D28E6C-AE4A-4F3D-A401-B2E327748A84}"/>
          </ac:spMkLst>
        </pc:spChg>
        <pc:spChg chg="mod">
          <ac:chgData name="Eleanor Simpson" userId="975f5492-d74c-431c-90fe-9bfc34b8124b" providerId="ADAL" clId="{A943877F-E4D3-4FF6-8B31-A4A459AD0375}" dt="2019-03-01T07:10:14.278" v="358" actId="403"/>
          <ac:spMkLst>
            <pc:docMk/>
            <pc:sldMk cId="36917022" sldId="360"/>
            <ac:spMk id="19" creationId="{5252A847-DE45-4FA3-A1F8-EEBEB845FF8E}"/>
          </ac:spMkLst>
        </pc:spChg>
      </pc:sldChg>
      <pc:sldChg chg="addSp delSp modSp">
        <pc:chgData name="Eleanor Simpson" userId="975f5492-d74c-431c-90fe-9bfc34b8124b" providerId="ADAL" clId="{A943877F-E4D3-4FF6-8B31-A4A459AD0375}" dt="2019-03-01T07:05:44.673" v="209" actId="1036"/>
        <pc:sldMkLst>
          <pc:docMk/>
          <pc:sldMk cId="1035052751" sldId="361"/>
        </pc:sldMkLst>
        <pc:spChg chg="mod">
          <ac:chgData name="Eleanor Simpson" userId="975f5492-d74c-431c-90fe-9bfc34b8124b" providerId="ADAL" clId="{A943877F-E4D3-4FF6-8B31-A4A459AD0375}" dt="2019-03-01T07:04:35.811" v="179" actId="20577"/>
          <ac:spMkLst>
            <pc:docMk/>
            <pc:sldMk cId="1035052751" sldId="361"/>
            <ac:spMk id="19" creationId="{5252A847-DE45-4FA3-A1F8-EEBEB845FF8E}"/>
          </ac:spMkLst>
        </pc:spChg>
        <pc:grpChg chg="add mod">
          <ac:chgData name="Eleanor Simpson" userId="975f5492-d74c-431c-90fe-9bfc34b8124b" providerId="ADAL" clId="{A943877F-E4D3-4FF6-8B31-A4A459AD0375}" dt="2019-03-01T07:05:44.673" v="209" actId="1036"/>
          <ac:grpSpMkLst>
            <pc:docMk/>
            <pc:sldMk cId="1035052751" sldId="361"/>
            <ac:grpSpMk id="8" creationId="{2FF4C96B-D005-4A57-A071-6ED59D1210D9}"/>
          </ac:grpSpMkLst>
        </pc:grpChg>
        <pc:graphicFrameChg chg="del">
          <ac:chgData name="Eleanor Simpson" userId="975f5492-d74c-431c-90fe-9bfc34b8124b" providerId="ADAL" clId="{A943877F-E4D3-4FF6-8B31-A4A459AD0375}" dt="2019-03-01T07:04:05.650" v="176" actId="478"/>
          <ac:graphicFrameMkLst>
            <pc:docMk/>
            <pc:sldMk cId="1035052751" sldId="361"/>
            <ac:graphicFrameMk id="7" creationId="{D6AD1604-6368-474F-90F1-26D250AEF51C}"/>
          </ac:graphicFrameMkLst>
        </pc:graphicFrameChg>
      </pc:sldChg>
      <pc:sldChg chg="addSp delSp modSp">
        <pc:chgData name="Eleanor Simpson" userId="975f5492-d74c-431c-90fe-9bfc34b8124b" providerId="ADAL" clId="{A943877F-E4D3-4FF6-8B31-A4A459AD0375}" dt="2019-03-01T07:27:15.353" v="920" actId="6549"/>
        <pc:sldMkLst>
          <pc:docMk/>
          <pc:sldMk cId="310986706" sldId="386"/>
        </pc:sldMkLst>
        <pc:spChg chg="del">
          <ac:chgData name="Eleanor Simpson" userId="975f5492-d74c-431c-90fe-9bfc34b8124b" providerId="ADAL" clId="{A943877F-E4D3-4FF6-8B31-A4A459AD0375}" dt="2019-03-01T07:21:34.961" v="793" actId="478"/>
          <ac:spMkLst>
            <pc:docMk/>
            <pc:sldMk cId="310986706" sldId="386"/>
            <ac:spMk id="2" creationId="{AB0707A0-B31A-45C3-AEEB-2344636DF8FD}"/>
          </ac:spMkLst>
        </pc:spChg>
        <pc:spChg chg="mod">
          <ac:chgData name="Eleanor Simpson" userId="975f5492-d74c-431c-90fe-9bfc34b8124b" providerId="ADAL" clId="{A943877F-E4D3-4FF6-8B31-A4A459AD0375}" dt="2019-03-01T07:27:15.353" v="920" actId="6549"/>
          <ac:spMkLst>
            <pc:docMk/>
            <pc:sldMk cId="310986706" sldId="386"/>
            <ac:spMk id="19" creationId="{5252A847-DE45-4FA3-A1F8-EEBEB845FF8E}"/>
          </ac:spMkLst>
        </pc:spChg>
        <pc:graphicFrameChg chg="add mod modGraphic">
          <ac:chgData name="Eleanor Simpson" userId="975f5492-d74c-431c-90fe-9bfc34b8124b" providerId="ADAL" clId="{A943877F-E4D3-4FF6-8B31-A4A459AD0375}" dt="2019-03-01T07:26:54.788" v="917" actId="207"/>
          <ac:graphicFrameMkLst>
            <pc:docMk/>
            <pc:sldMk cId="310986706" sldId="386"/>
            <ac:graphicFrameMk id="7" creationId="{998D1343-4571-4451-B94D-3F7AE3F5B4CC}"/>
          </ac:graphicFrameMkLst>
        </pc:graphicFrameChg>
      </pc:sldChg>
      <pc:sldChg chg="modSp">
        <pc:chgData name="Eleanor Simpson" userId="975f5492-d74c-431c-90fe-9bfc34b8124b" providerId="ADAL" clId="{A943877F-E4D3-4FF6-8B31-A4A459AD0375}" dt="2019-03-01T06:58:36.302" v="169" actId="207"/>
        <pc:sldMkLst>
          <pc:docMk/>
          <pc:sldMk cId="3401100034" sldId="390"/>
        </pc:sldMkLst>
        <pc:spChg chg="mod">
          <ac:chgData name="Eleanor Simpson" userId="975f5492-d74c-431c-90fe-9bfc34b8124b" providerId="ADAL" clId="{A943877F-E4D3-4FF6-8B31-A4A459AD0375}" dt="2019-03-01T06:58:36.302" v="169" actId="207"/>
          <ac:spMkLst>
            <pc:docMk/>
            <pc:sldMk cId="3401100034" sldId="390"/>
            <ac:spMk id="7" creationId="{C0CD6503-388C-4F9E-9FB0-9053D8579D01}"/>
          </ac:spMkLst>
        </pc:spChg>
      </pc:sldChg>
      <pc:sldChg chg="modSp">
        <pc:chgData name="Eleanor Simpson" userId="975f5492-d74c-431c-90fe-9bfc34b8124b" providerId="ADAL" clId="{A943877F-E4D3-4FF6-8B31-A4A459AD0375}" dt="2019-03-01T06:58:02.515" v="119" actId="404"/>
        <pc:sldMkLst>
          <pc:docMk/>
          <pc:sldMk cId="1204372888" sldId="392"/>
        </pc:sldMkLst>
        <pc:spChg chg="mod">
          <ac:chgData name="Eleanor Simpson" userId="975f5492-d74c-431c-90fe-9bfc34b8124b" providerId="ADAL" clId="{A943877F-E4D3-4FF6-8B31-A4A459AD0375}" dt="2019-03-01T06:58:02.515" v="119" actId="404"/>
          <ac:spMkLst>
            <pc:docMk/>
            <pc:sldMk cId="1204372888" sldId="392"/>
            <ac:spMk id="19" creationId="{5252A847-DE45-4FA3-A1F8-EEBEB845FF8E}"/>
          </ac:spMkLst>
        </pc:spChg>
      </pc:sldChg>
      <pc:sldChg chg="addSp delSp add ord">
        <pc:chgData name="Eleanor Simpson" userId="975f5492-d74c-431c-90fe-9bfc34b8124b" providerId="ADAL" clId="{A943877F-E4D3-4FF6-8B31-A4A459AD0375}" dt="2019-03-01T07:03:42.768" v="175"/>
        <pc:sldMkLst>
          <pc:docMk/>
          <pc:sldMk cId="353397569" sldId="393"/>
        </pc:sldMkLst>
        <pc:spChg chg="del">
          <ac:chgData name="Eleanor Simpson" userId="975f5492-d74c-431c-90fe-9bfc34b8124b" providerId="ADAL" clId="{A943877F-E4D3-4FF6-8B31-A4A459AD0375}" dt="2019-03-01T07:03:27.550" v="172" actId="478"/>
          <ac:spMkLst>
            <pc:docMk/>
            <pc:sldMk cId="353397569" sldId="393"/>
            <ac:spMk id="2" creationId="{FAF80CC8-3DE7-4772-82AF-B6825941EEE1}"/>
          </ac:spMkLst>
        </pc:spChg>
        <pc:spChg chg="del">
          <ac:chgData name="Eleanor Simpson" userId="975f5492-d74c-431c-90fe-9bfc34b8124b" providerId="ADAL" clId="{A943877F-E4D3-4FF6-8B31-A4A459AD0375}" dt="2019-03-01T07:03:29.437" v="173" actId="478"/>
          <ac:spMkLst>
            <pc:docMk/>
            <pc:sldMk cId="353397569" sldId="393"/>
            <ac:spMk id="3" creationId="{9E39AE6F-88B7-4377-8C16-8D0C694788B7}"/>
          </ac:spMkLst>
        </pc:spChg>
        <pc:spChg chg="add">
          <ac:chgData name="Eleanor Simpson" userId="975f5492-d74c-431c-90fe-9bfc34b8124b" providerId="ADAL" clId="{A943877F-E4D3-4FF6-8B31-A4A459AD0375}" dt="2019-03-01T07:03:30.991" v="174"/>
          <ac:spMkLst>
            <pc:docMk/>
            <pc:sldMk cId="353397569" sldId="393"/>
            <ac:spMk id="4" creationId="{6E43580B-038D-46B5-A3D3-72E493B09598}"/>
          </ac:spMkLst>
        </pc:spChg>
        <pc:picChg chg="add">
          <ac:chgData name="Eleanor Simpson" userId="975f5492-d74c-431c-90fe-9bfc34b8124b" providerId="ADAL" clId="{A943877F-E4D3-4FF6-8B31-A4A459AD0375}" dt="2019-03-01T07:03:42.768" v="175"/>
          <ac:picMkLst>
            <pc:docMk/>
            <pc:sldMk cId="353397569" sldId="393"/>
            <ac:picMk id="5" creationId="{9FEC16FD-3E0D-4751-A5BA-C78AFCF80071}"/>
          </ac:picMkLst>
        </pc:picChg>
      </pc:sldChg>
      <pc:sldChg chg="modSp add">
        <pc:chgData name="Eleanor Simpson" userId="975f5492-d74c-431c-90fe-9bfc34b8124b" providerId="ADAL" clId="{A943877F-E4D3-4FF6-8B31-A4A459AD0375}" dt="2019-03-01T07:07:37.661" v="298" actId="20577"/>
        <pc:sldMkLst>
          <pc:docMk/>
          <pc:sldMk cId="2689693768" sldId="394"/>
        </pc:sldMkLst>
        <pc:spChg chg="mod">
          <ac:chgData name="Eleanor Simpson" userId="975f5492-d74c-431c-90fe-9bfc34b8124b" providerId="ADAL" clId="{A943877F-E4D3-4FF6-8B31-A4A459AD0375}" dt="2019-03-01T07:06:42.888" v="239" actId="207"/>
          <ac:spMkLst>
            <pc:docMk/>
            <pc:sldMk cId="2689693768" sldId="394"/>
            <ac:spMk id="22" creationId="{864C35A5-F4C1-46A8-85ED-67519CBD4C73}"/>
          </ac:spMkLst>
        </pc:spChg>
        <pc:spChg chg="mod">
          <ac:chgData name="Eleanor Simpson" userId="975f5492-d74c-431c-90fe-9bfc34b8124b" providerId="ADAL" clId="{A943877F-E4D3-4FF6-8B31-A4A459AD0375}" dt="2019-03-01T07:07:09.323" v="263" actId="20577"/>
          <ac:spMkLst>
            <pc:docMk/>
            <pc:sldMk cId="2689693768" sldId="394"/>
            <ac:spMk id="23" creationId="{71665CD7-34B7-476D-8D85-F4545DBA41A6}"/>
          </ac:spMkLst>
        </pc:spChg>
        <pc:spChg chg="mod">
          <ac:chgData name="Eleanor Simpson" userId="975f5492-d74c-431c-90fe-9bfc34b8124b" providerId="ADAL" clId="{A943877F-E4D3-4FF6-8B31-A4A459AD0375}" dt="2019-03-01T07:07:37.661" v="298" actId="20577"/>
          <ac:spMkLst>
            <pc:docMk/>
            <pc:sldMk cId="2689693768" sldId="394"/>
            <ac:spMk id="24" creationId="{D180DAF0-174C-4BF4-9A4C-B8764C1EB765}"/>
          </ac:spMkLst>
        </pc:spChg>
      </pc:sldChg>
      <pc:sldChg chg="modSp add">
        <pc:chgData name="Eleanor Simpson" userId="975f5492-d74c-431c-90fe-9bfc34b8124b" providerId="ADAL" clId="{A943877F-E4D3-4FF6-8B31-A4A459AD0375}" dt="2019-03-01T07:10:36.463" v="363" actId="115"/>
        <pc:sldMkLst>
          <pc:docMk/>
          <pc:sldMk cId="18835691" sldId="395"/>
        </pc:sldMkLst>
        <pc:spChg chg="mod">
          <ac:chgData name="Eleanor Simpson" userId="975f5492-d74c-431c-90fe-9bfc34b8124b" providerId="ADAL" clId="{A943877F-E4D3-4FF6-8B31-A4A459AD0375}" dt="2019-03-01T07:10:36.463" v="363" actId="115"/>
          <ac:spMkLst>
            <pc:docMk/>
            <pc:sldMk cId="18835691" sldId="395"/>
            <ac:spMk id="19" creationId="{5252A847-DE45-4FA3-A1F8-EEBEB845FF8E}"/>
          </ac:spMkLst>
        </pc:spChg>
      </pc:sldChg>
      <pc:sldChg chg="modSp add">
        <pc:chgData name="Eleanor Simpson" userId="975f5492-d74c-431c-90fe-9bfc34b8124b" providerId="ADAL" clId="{A943877F-E4D3-4FF6-8B31-A4A459AD0375}" dt="2019-03-01T07:11:41.166" v="376" actId="20577"/>
        <pc:sldMkLst>
          <pc:docMk/>
          <pc:sldMk cId="2590838163" sldId="396"/>
        </pc:sldMkLst>
        <pc:spChg chg="mod">
          <ac:chgData name="Eleanor Simpson" userId="975f5492-d74c-431c-90fe-9bfc34b8124b" providerId="ADAL" clId="{A943877F-E4D3-4FF6-8B31-A4A459AD0375}" dt="2019-03-01T07:11:41.166" v="376" actId="20577"/>
          <ac:spMkLst>
            <pc:docMk/>
            <pc:sldMk cId="2590838163" sldId="396"/>
            <ac:spMk id="19" creationId="{5252A847-DE45-4FA3-A1F8-EEBEB845FF8E}"/>
          </ac:spMkLst>
        </pc:spChg>
      </pc:sldChg>
      <pc:sldChg chg="addSp modSp add">
        <pc:chgData name="Eleanor Simpson" userId="975f5492-d74c-431c-90fe-9bfc34b8124b" providerId="ADAL" clId="{A943877F-E4D3-4FF6-8B31-A4A459AD0375}" dt="2019-03-01T07:12:57.445" v="404" actId="20577"/>
        <pc:sldMkLst>
          <pc:docMk/>
          <pc:sldMk cId="3244443552" sldId="397"/>
        </pc:sldMkLst>
        <pc:spChg chg="add mod">
          <ac:chgData name="Eleanor Simpson" userId="975f5492-d74c-431c-90fe-9bfc34b8124b" providerId="ADAL" clId="{A943877F-E4D3-4FF6-8B31-A4A459AD0375}" dt="2019-03-01T07:12:43.028" v="393" actId="403"/>
          <ac:spMkLst>
            <pc:docMk/>
            <pc:sldMk cId="3244443552" sldId="397"/>
            <ac:spMk id="2" creationId="{84F15A2C-0A82-4CE8-927F-54E7CEE6D691}"/>
          </ac:spMkLst>
        </pc:spChg>
        <pc:spChg chg="add mod">
          <ac:chgData name="Eleanor Simpson" userId="975f5492-d74c-431c-90fe-9bfc34b8124b" providerId="ADAL" clId="{A943877F-E4D3-4FF6-8B31-A4A459AD0375}" dt="2019-03-01T07:12:57.445" v="404" actId="20577"/>
          <ac:spMkLst>
            <pc:docMk/>
            <pc:sldMk cId="3244443552" sldId="397"/>
            <ac:spMk id="7" creationId="{45646ED2-6EE6-4469-A346-51145BC7CCAA}"/>
          </ac:spMkLst>
        </pc:spChg>
      </pc:sldChg>
      <pc:sldChg chg="addSp delSp modSp add">
        <pc:chgData name="Eleanor Simpson" userId="975f5492-d74c-431c-90fe-9bfc34b8124b" providerId="ADAL" clId="{A943877F-E4D3-4FF6-8B31-A4A459AD0375}" dt="2019-03-01T07:35:05.759" v="1135" actId="1582"/>
        <pc:sldMkLst>
          <pc:docMk/>
          <pc:sldMk cId="2528697776" sldId="398"/>
        </pc:sldMkLst>
        <pc:spChg chg="del">
          <ac:chgData name="Eleanor Simpson" userId="975f5492-d74c-431c-90fe-9bfc34b8124b" providerId="ADAL" clId="{A943877F-E4D3-4FF6-8B31-A4A459AD0375}" dt="2019-03-01T07:13:17.582" v="409" actId="478"/>
          <ac:spMkLst>
            <pc:docMk/>
            <pc:sldMk cId="2528697776" sldId="398"/>
            <ac:spMk id="2" creationId="{84F15A2C-0A82-4CE8-927F-54E7CEE6D691}"/>
          </ac:spMkLst>
        </pc:spChg>
        <pc:spChg chg="del">
          <ac:chgData name="Eleanor Simpson" userId="975f5492-d74c-431c-90fe-9bfc34b8124b" providerId="ADAL" clId="{A943877F-E4D3-4FF6-8B31-A4A459AD0375}" dt="2019-03-01T07:13:19.285" v="410" actId="478"/>
          <ac:spMkLst>
            <pc:docMk/>
            <pc:sldMk cId="2528697776" sldId="398"/>
            <ac:spMk id="7" creationId="{45646ED2-6EE6-4469-A346-51145BC7CCAA}"/>
          </ac:spMkLst>
        </pc:spChg>
        <pc:spChg chg="mod">
          <ac:chgData name="Eleanor Simpson" userId="975f5492-d74c-431c-90fe-9bfc34b8124b" providerId="ADAL" clId="{A943877F-E4D3-4FF6-8B31-A4A459AD0375}" dt="2019-03-01T07:35:05.759" v="1135" actId="1582"/>
          <ac:spMkLst>
            <pc:docMk/>
            <pc:sldMk cId="2528697776" sldId="398"/>
            <ac:spMk id="9" creationId="{923E9769-7FE7-4DEB-AB7C-F5B0CB4E292B}"/>
          </ac:spMkLst>
        </pc:spChg>
        <pc:spChg chg="mod">
          <ac:chgData name="Eleanor Simpson" userId="975f5492-d74c-431c-90fe-9bfc34b8124b" providerId="ADAL" clId="{A943877F-E4D3-4FF6-8B31-A4A459AD0375}" dt="2019-03-01T07:35:05.759" v="1135" actId="1582"/>
          <ac:spMkLst>
            <pc:docMk/>
            <pc:sldMk cId="2528697776" sldId="398"/>
            <ac:spMk id="10" creationId="{F5EEF50B-6E41-4C5B-86AE-F559592AE98D}"/>
          </ac:spMkLst>
        </pc:spChg>
        <pc:spChg chg="mod">
          <ac:chgData name="Eleanor Simpson" userId="975f5492-d74c-431c-90fe-9bfc34b8124b" providerId="ADAL" clId="{A943877F-E4D3-4FF6-8B31-A4A459AD0375}" dt="2019-03-01T07:35:05.759" v="1135" actId="1582"/>
          <ac:spMkLst>
            <pc:docMk/>
            <pc:sldMk cId="2528697776" sldId="398"/>
            <ac:spMk id="11" creationId="{D865AD1A-6751-4A60-85CE-A53C62E0DFAB}"/>
          </ac:spMkLst>
        </pc:spChg>
        <pc:spChg chg="mod">
          <ac:chgData name="Eleanor Simpson" userId="975f5492-d74c-431c-90fe-9bfc34b8124b" providerId="ADAL" clId="{A943877F-E4D3-4FF6-8B31-A4A459AD0375}" dt="2019-03-01T07:35:05.759" v="1135" actId="1582"/>
          <ac:spMkLst>
            <pc:docMk/>
            <pc:sldMk cId="2528697776" sldId="398"/>
            <ac:spMk id="12" creationId="{01845166-0412-4D2D-A5A8-C19D96B9E2ED}"/>
          </ac:spMkLst>
        </pc:spChg>
        <pc:spChg chg="mod">
          <ac:chgData name="Eleanor Simpson" userId="975f5492-d74c-431c-90fe-9bfc34b8124b" providerId="ADAL" clId="{A943877F-E4D3-4FF6-8B31-A4A459AD0375}" dt="2019-03-01T07:35:05.759" v="1135" actId="1582"/>
          <ac:spMkLst>
            <pc:docMk/>
            <pc:sldMk cId="2528697776" sldId="398"/>
            <ac:spMk id="13" creationId="{93FEA11B-BF95-4FEA-B1B1-ABCE6C79F5BC}"/>
          </ac:spMkLst>
        </pc:spChg>
        <pc:spChg chg="mod">
          <ac:chgData name="Eleanor Simpson" userId="975f5492-d74c-431c-90fe-9bfc34b8124b" providerId="ADAL" clId="{A943877F-E4D3-4FF6-8B31-A4A459AD0375}" dt="2019-03-01T07:35:05.759" v="1135" actId="1582"/>
          <ac:spMkLst>
            <pc:docMk/>
            <pc:sldMk cId="2528697776" sldId="398"/>
            <ac:spMk id="14" creationId="{42AE5079-253C-4597-8158-0AFFD46A91C8}"/>
          </ac:spMkLst>
        </pc:spChg>
        <pc:spChg chg="mod">
          <ac:chgData name="Eleanor Simpson" userId="975f5492-d74c-431c-90fe-9bfc34b8124b" providerId="ADAL" clId="{A943877F-E4D3-4FF6-8B31-A4A459AD0375}" dt="2019-03-01T07:13:42.042" v="412" actId="207"/>
          <ac:spMkLst>
            <pc:docMk/>
            <pc:sldMk cId="2528697776" sldId="398"/>
            <ac:spMk id="19" creationId="{5252A847-DE45-4FA3-A1F8-EEBEB845FF8E}"/>
          </ac:spMkLst>
        </pc:spChg>
        <pc:grpChg chg="add mod">
          <ac:chgData name="Eleanor Simpson" userId="975f5492-d74c-431c-90fe-9bfc34b8124b" providerId="ADAL" clId="{A943877F-E4D3-4FF6-8B31-A4A459AD0375}" dt="2019-03-01T07:14:26.261" v="522" actId="465"/>
          <ac:grpSpMkLst>
            <pc:docMk/>
            <pc:sldMk cId="2528697776" sldId="398"/>
            <ac:grpSpMk id="8" creationId="{15517859-3453-407F-B487-EA706212A59E}"/>
          </ac:grpSpMkLst>
        </pc:grpChg>
      </pc:sldChg>
      <pc:sldChg chg="addSp delSp modSp add">
        <pc:chgData name="Eleanor Simpson" userId="975f5492-d74c-431c-90fe-9bfc34b8124b" providerId="ADAL" clId="{A943877F-E4D3-4FF6-8B31-A4A459AD0375}" dt="2019-03-01T07:59:49.090" v="1151" actId="164"/>
        <pc:sldMkLst>
          <pc:docMk/>
          <pc:sldMk cId="2578332052" sldId="399"/>
        </pc:sldMkLst>
        <pc:spChg chg="mod topLvl">
          <ac:chgData name="Eleanor Simpson" userId="975f5492-d74c-431c-90fe-9bfc34b8124b" providerId="ADAL" clId="{A943877F-E4D3-4FF6-8B31-A4A459AD0375}" dt="2019-03-01T07:59:49.090" v="1151" actId="164"/>
          <ac:spMkLst>
            <pc:docMk/>
            <pc:sldMk cId="2578332052" sldId="399"/>
            <ac:spMk id="9" creationId="{923E9769-7FE7-4DEB-AB7C-F5B0CB4E292B}"/>
          </ac:spMkLst>
        </pc:spChg>
        <pc:spChg chg="mod topLvl">
          <ac:chgData name="Eleanor Simpson" userId="975f5492-d74c-431c-90fe-9bfc34b8124b" providerId="ADAL" clId="{A943877F-E4D3-4FF6-8B31-A4A459AD0375}" dt="2019-03-01T07:59:49.090" v="1151" actId="164"/>
          <ac:spMkLst>
            <pc:docMk/>
            <pc:sldMk cId="2578332052" sldId="399"/>
            <ac:spMk id="10" creationId="{F5EEF50B-6E41-4C5B-86AE-F559592AE98D}"/>
          </ac:spMkLst>
        </pc:spChg>
        <pc:spChg chg="mod topLvl">
          <ac:chgData name="Eleanor Simpson" userId="975f5492-d74c-431c-90fe-9bfc34b8124b" providerId="ADAL" clId="{A943877F-E4D3-4FF6-8B31-A4A459AD0375}" dt="2019-03-01T07:59:49.090" v="1151" actId="164"/>
          <ac:spMkLst>
            <pc:docMk/>
            <pc:sldMk cId="2578332052" sldId="399"/>
            <ac:spMk id="11" creationId="{D865AD1A-6751-4A60-85CE-A53C62E0DFAB}"/>
          </ac:spMkLst>
        </pc:spChg>
        <pc:spChg chg="mod topLvl">
          <ac:chgData name="Eleanor Simpson" userId="975f5492-d74c-431c-90fe-9bfc34b8124b" providerId="ADAL" clId="{A943877F-E4D3-4FF6-8B31-A4A459AD0375}" dt="2019-03-01T07:59:49.090" v="1151" actId="164"/>
          <ac:spMkLst>
            <pc:docMk/>
            <pc:sldMk cId="2578332052" sldId="399"/>
            <ac:spMk id="12" creationId="{01845166-0412-4D2D-A5A8-C19D96B9E2ED}"/>
          </ac:spMkLst>
        </pc:spChg>
        <pc:spChg chg="mod topLvl">
          <ac:chgData name="Eleanor Simpson" userId="975f5492-d74c-431c-90fe-9bfc34b8124b" providerId="ADAL" clId="{A943877F-E4D3-4FF6-8B31-A4A459AD0375}" dt="2019-03-01T07:59:49.090" v="1151" actId="164"/>
          <ac:spMkLst>
            <pc:docMk/>
            <pc:sldMk cId="2578332052" sldId="399"/>
            <ac:spMk id="13" creationId="{93FEA11B-BF95-4FEA-B1B1-ABCE6C79F5BC}"/>
          </ac:spMkLst>
        </pc:spChg>
        <pc:spChg chg="mod topLvl">
          <ac:chgData name="Eleanor Simpson" userId="975f5492-d74c-431c-90fe-9bfc34b8124b" providerId="ADAL" clId="{A943877F-E4D3-4FF6-8B31-A4A459AD0375}" dt="2019-03-01T07:59:49.090" v="1151" actId="164"/>
          <ac:spMkLst>
            <pc:docMk/>
            <pc:sldMk cId="2578332052" sldId="399"/>
            <ac:spMk id="14" creationId="{42AE5079-253C-4597-8158-0AFFD46A91C8}"/>
          </ac:spMkLst>
        </pc:spChg>
        <pc:grpChg chg="del">
          <ac:chgData name="Eleanor Simpson" userId="975f5492-d74c-431c-90fe-9bfc34b8124b" providerId="ADAL" clId="{A943877F-E4D3-4FF6-8B31-A4A459AD0375}" dt="2019-03-01T07:59:44.620" v="1150" actId="165"/>
          <ac:grpSpMkLst>
            <pc:docMk/>
            <pc:sldMk cId="2578332052" sldId="399"/>
            <ac:grpSpMk id="8" creationId="{15517859-3453-407F-B487-EA706212A59E}"/>
          </ac:grpSpMkLst>
        </pc:grpChg>
        <pc:grpChg chg="add mod">
          <ac:chgData name="Eleanor Simpson" userId="975f5492-d74c-431c-90fe-9bfc34b8124b" providerId="ADAL" clId="{A943877F-E4D3-4FF6-8B31-A4A459AD0375}" dt="2019-03-01T07:59:49.090" v="1151" actId="164"/>
          <ac:grpSpMkLst>
            <pc:docMk/>
            <pc:sldMk cId="2578332052" sldId="399"/>
            <ac:grpSpMk id="15" creationId="{68DADCB0-A19A-4557-836B-CD6F1B4E3BF1}"/>
          </ac:grpSpMkLst>
        </pc:grpChg>
        <pc:cxnChg chg="add mod">
          <ac:chgData name="Eleanor Simpson" userId="975f5492-d74c-431c-90fe-9bfc34b8124b" providerId="ADAL" clId="{A943877F-E4D3-4FF6-8B31-A4A459AD0375}" dt="2019-03-01T07:59:49.090" v="1151" actId="164"/>
          <ac:cxnSpMkLst>
            <pc:docMk/>
            <pc:sldMk cId="2578332052" sldId="399"/>
            <ac:cxnSpMk id="3" creationId="{02186468-21A8-44AA-B134-07E96D108879}"/>
          </ac:cxnSpMkLst>
        </pc:cxnChg>
        <pc:cxnChg chg="add mod">
          <ac:chgData name="Eleanor Simpson" userId="975f5492-d74c-431c-90fe-9bfc34b8124b" providerId="ADAL" clId="{A943877F-E4D3-4FF6-8B31-A4A459AD0375}" dt="2019-03-01T07:59:49.090" v="1151" actId="164"/>
          <ac:cxnSpMkLst>
            <pc:docMk/>
            <pc:sldMk cId="2578332052" sldId="399"/>
            <ac:cxnSpMk id="5" creationId="{43BCAE43-909D-4801-BCAF-8947954BF19B}"/>
          </ac:cxnSpMkLst>
        </pc:cxnChg>
        <pc:cxnChg chg="add mod">
          <ac:chgData name="Eleanor Simpson" userId="975f5492-d74c-431c-90fe-9bfc34b8124b" providerId="ADAL" clId="{A943877F-E4D3-4FF6-8B31-A4A459AD0375}" dt="2019-03-01T07:59:49.090" v="1151" actId="164"/>
          <ac:cxnSpMkLst>
            <pc:docMk/>
            <pc:sldMk cId="2578332052" sldId="399"/>
            <ac:cxnSpMk id="7" creationId="{585590E7-BFA9-4E74-8AD2-10B5DF65AAE5}"/>
          </ac:cxnSpMkLst>
        </pc:cxnChg>
      </pc:sldChg>
      <pc:sldChg chg="modSp add">
        <pc:chgData name="Eleanor Simpson" userId="975f5492-d74c-431c-90fe-9bfc34b8124b" providerId="ADAL" clId="{A943877F-E4D3-4FF6-8B31-A4A459AD0375}" dt="2019-03-01T07:17:25.116" v="604" actId="404"/>
        <pc:sldMkLst>
          <pc:docMk/>
          <pc:sldMk cId="4126809789" sldId="401"/>
        </pc:sldMkLst>
        <pc:spChg chg="mod">
          <ac:chgData name="Eleanor Simpson" userId="975f5492-d74c-431c-90fe-9bfc34b8124b" providerId="ADAL" clId="{A943877F-E4D3-4FF6-8B31-A4A459AD0375}" dt="2019-03-01T07:17:25.116" v="604" actId="404"/>
          <ac:spMkLst>
            <pc:docMk/>
            <pc:sldMk cId="4126809789" sldId="401"/>
            <ac:spMk id="19" creationId="{5252A847-DE45-4FA3-A1F8-EEBEB845FF8E}"/>
          </ac:spMkLst>
        </pc:spChg>
      </pc:sldChg>
      <pc:sldChg chg="addSp modSp add">
        <pc:chgData name="Eleanor Simpson" userId="975f5492-d74c-431c-90fe-9bfc34b8124b" providerId="ADAL" clId="{A943877F-E4D3-4FF6-8B31-A4A459AD0375}" dt="2019-03-01T07:21:25.636" v="792" actId="1036"/>
        <pc:sldMkLst>
          <pc:docMk/>
          <pc:sldMk cId="509526222" sldId="402"/>
        </pc:sldMkLst>
        <pc:spChg chg="mod">
          <ac:chgData name="Eleanor Simpson" userId="975f5492-d74c-431c-90fe-9bfc34b8124b" providerId="ADAL" clId="{A943877F-E4D3-4FF6-8B31-A4A459AD0375}" dt="2019-03-01T07:20:50.787" v="771" actId="1582"/>
          <ac:spMkLst>
            <pc:docMk/>
            <pc:sldMk cId="509526222" sldId="402"/>
            <ac:spMk id="8" creationId="{16F026D2-46E6-488D-98C5-0991D97BBBCA}"/>
          </ac:spMkLst>
        </pc:spChg>
        <pc:spChg chg="mod">
          <ac:chgData name="Eleanor Simpson" userId="975f5492-d74c-431c-90fe-9bfc34b8124b" providerId="ADAL" clId="{A943877F-E4D3-4FF6-8B31-A4A459AD0375}" dt="2019-03-01T07:21:01.619" v="773" actId="208"/>
          <ac:spMkLst>
            <pc:docMk/>
            <pc:sldMk cId="509526222" sldId="402"/>
            <ac:spMk id="9" creationId="{A62FD96A-F073-47FA-AFFB-4D36741C2702}"/>
          </ac:spMkLst>
        </pc:spChg>
        <pc:spChg chg="mod">
          <ac:chgData name="Eleanor Simpson" userId="975f5492-d74c-431c-90fe-9bfc34b8124b" providerId="ADAL" clId="{A943877F-E4D3-4FF6-8B31-A4A459AD0375}" dt="2019-03-01T07:20:50.787" v="771" actId="1582"/>
          <ac:spMkLst>
            <pc:docMk/>
            <pc:sldMk cId="509526222" sldId="402"/>
            <ac:spMk id="10" creationId="{D02305F5-88F5-4E13-8641-7705C1DE4D9C}"/>
          </ac:spMkLst>
        </pc:spChg>
        <pc:spChg chg="mod">
          <ac:chgData name="Eleanor Simpson" userId="975f5492-d74c-431c-90fe-9bfc34b8124b" providerId="ADAL" clId="{A943877F-E4D3-4FF6-8B31-A4A459AD0375}" dt="2019-03-01T07:20:50.787" v="771" actId="1582"/>
          <ac:spMkLst>
            <pc:docMk/>
            <pc:sldMk cId="509526222" sldId="402"/>
            <ac:spMk id="11" creationId="{A0D8D9ED-257C-446E-82CB-62B0B86724A3}"/>
          </ac:spMkLst>
        </pc:spChg>
        <pc:spChg chg="add mod">
          <ac:chgData name="Eleanor Simpson" userId="975f5492-d74c-431c-90fe-9bfc34b8124b" providerId="ADAL" clId="{A943877F-E4D3-4FF6-8B31-A4A459AD0375}" dt="2019-03-01T07:21:25.636" v="792" actId="1036"/>
          <ac:spMkLst>
            <pc:docMk/>
            <pc:sldMk cId="509526222" sldId="402"/>
            <ac:spMk id="12" creationId="{B782F1E4-5A7E-4C3E-9B3F-803FC2A3D9F4}"/>
          </ac:spMkLst>
        </pc:spChg>
        <pc:spChg chg="add mod">
          <ac:chgData name="Eleanor Simpson" userId="975f5492-d74c-431c-90fe-9bfc34b8124b" providerId="ADAL" clId="{A943877F-E4D3-4FF6-8B31-A4A459AD0375}" dt="2019-03-01T07:21:18.743" v="790" actId="20577"/>
          <ac:spMkLst>
            <pc:docMk/>
            <pc:sldMk cId="509526222" sldId="402"/>
            <ac:spMk id="13" creationId="{C36DFAB3-AABA-478C-8CAA-399E62012A75}"/>
          </ac:spMkLst>
        </pc:spChg>
      </pc:sldChg>
      <pc:sldChg chg="add">
        <pc:chgData name="Eleanor Simpson" userId="975f5492-d74c-431c-90fe-9bfc34b8124b" providerId="ADAL" clId="{A943877F-E4D3-4FF6-8B31-A4A459AD0375}" dt="2019-03-01T07:27:07.987" v="918"/>
        <pc:sldMkLst>
          <pc:docMk/>
          <pc:sldMk cId="4074457242" sldId="403"/>
        </pc:sldMkLst>
      </pc:sldChg>
      <pc:sldChg chg="modSp add">
        <pc:chgData name="Eleanor Simpson" userId="975f5492-d74c-431c-90fe-9bfc34b8124b" providerId="ADAL" clId="{A943877F-E4D3-4FF6-8B31-A4A459AD0375}" dt="2019-03-01T07:27:32.697" v="938" actId="207"/>
        <pc:sldMkLst>
          <pc:docMk/>
          <pc:sldMk cId="2516210467" sldId="404"/>
        </pc:sldMkLst>
        <pc:spChg chg="mod">
          <ac:chgData name="Eleanor Simpson" userId="975f5492-d74c-431c-90fe-9bfc34b8124b" providerId="ADAL" clId="{A943877F-E4D3-4FF6-8B31-A4A459AD0375}" dt="2019-03-01T07:27:32.697" v="938" actId="207"/>
          <ac:spMkLst>
            <pc:docMk/>
            <pc:sldMk cId="2516210467" sldId="404"/>
            <ac:spMk id="19" creationId="{5252A847-DE45-4FA3-A1F8-EEBEB845FF8E}"/>
          </ac:spMkLst>
        </pc:spChg>
      </pc:sldChg>
      <pc:sldChg chg="addSp delSp modSp add">
        <pc:chgData name="Eleanor Simpson" userId="975f5492-d74c-431c-90fe-9bfc34b8124b" providerId="ADAL" clId="{A943877F-E4D3-4FF6-8B31-A4A459AD0375}" dt="2019-03-01T07:58:26.894" v="1143" actId="164"/>
        <pc:sldMkLst>
          <pc:docMk/>
          <pc:sldMk cId="3223820586" sldId="405"/>
        </pc:sldMkLst>
        <pc:spChg chg="mod topLvl">
          <ac:chgData name="Eleanor Simpson" userId="975f5492-d74c-431c-90fe-9bfc34b8124b" providerId="ADAL" clId="{A943877F-E4D3-4FF6-8B31-A4A459AD0375}" dt="2019-03-01T07:58:26.894" v="1143" actId="164"/>
          <ac:spMkLst>
            <pc:docMk/>
            <pc:sldMk cId="3223820586" sldId="405"/>
            <ac:spMk id="11" creationId="{D14E9824-2E41-4A75-8EE7-7875AE71BA68}"/>
          </ac:spMkLst>
        </pc:spChg>
        <pc:spChg chg="mod topLvl">
          <ac:chgData name="Eleanor Simpson" userId="975f5492-d74c-431c-90fe-9bfc34b8124b" providerId="ADAL" clId="{A943877F-E4D3-4FF6-8B31-A4A459AD0375}" dt="2019-03-01T07:58:26.894" v="1143" actId="164"/>
          <ac:spMkLst>
            <pc:docMk/>
            <pc:sldMk cId="3223820586" sldId="405"/>
            <ac:spMk id="12" creationId="{CA2E5A60-E953-4076-8420-31F158461DE3}"/>
          </ac:spMkLst>
        </pc:spChg>
        <pc:spChg chg="mod topLvl">
          <ac:chgData name="Eleanor Simpson" userId="975f5492-d74c-431c-90fe-9bfc34b8124b" providerId="ADAL" clId="{A943877F-E4D3-4FF6-8B31-A4A459AD0375}" dt="2019-03-01T07:58:26.894" v="1143" actId="164"/>
          <ac:spMkLst>
            <pc:docMk/>
            <pc:sldMk cId="3223820586" sldId="405"/>
            <ac:spMk id="13" creationId="{21102C1E-1B87-4E88-91B8-DE41B0BAFFF7}"/>
          </ac:spMkLst>
        </pc:spChg>
        <pc:spChg chg="mod topLvl">
          <ac:chgData name="Eleanor Simpson" userId="975f5492-d74c-431c-90fe-9bfc34b8124b" providerId="ADAL" clId="{A943877F-E4D3-4FF6-8B31-A4A459AD0375}" dt="2019-03-01T07:58:26.894" v="1143" actId="164"/>
          <ac:spMkLst>
            <pc:docMk/>
            <pc:sldMk cId="3223820586" sldId="405"/>
            <ac:spMk id="14" creationId="{88A55C5F-A5DE-4BDE-B365-5C82B2DD84D3}"/>
          </ac:spMkLst>
        </pc:spChg>
        <pc:spChg chg="mod">
          <ac:chgData name="Eleanor Simpson" userId="975f5492-d74c-431c-90fe-9bfc34b8124b" providerId="ADAL" clId="{A943877F-E4D3-4FF6-8B31-A4A459AD0375}" dt="2019-03-01T07:28:31.826" v="945" actId="207"/>
          <ac:spMkLst>
            <pc:docMk/>
            <pc:sldMk cId="3223820586" sldId="405"/>
            <ac:spMk id="19" creationId="{5252A847-DE45-4FA3-A1F8-EEBEB845FF8E}"/>
          </ac:spMkLst>
        </pc:spChg>
        <pc:grpChg chg="add mod">
          <ac:chgData name="Eleanor Simpson" userId="975f5492-d74c-431c-90fe-9bfc34b8124b" providerId="ADAL" clId="{A943877F-E4D3-4FF6-8B31-A4A459AD0375}" dt="2019-03-01T07:58:26.894" v="1143" actId="164"/>
          <ac:grpSpMkLst>
            <pc:docMk/>
            <pc:sldMk cId="3223820586" sldId="405"/>
            <ac:grpSpMk id="2" creationId="{0E9F5AEA-C1A3-4C11-8519-D225AE1812BF}"/>
          </ac:grpSpMkLst>
        </pc:grpChg>
        <pc:grpChg chg="add del mod">
          <ac:chgData name="Eleanor Simpson" userId="975f5492-d74c-431c-90fe-9bfc34b8124b" providerId="ADAL" clId="{A943877F-E4D3-4FF6-8B31-A4A459AD0375}" dt="2019-03-01T07:29:58.642" v="1070" actId="165"/>
          <ac:grpSpMkLst>
            <pc:docMk/>
            <pc:sldMk cId="3223820586" sldId="405"/>
            <ac:grpSpMk id="8" creationId="{6B94A0A6-04CC-4617-8EF0-C3890596BF72}"/>
          </ac:grpSpMkLst>
        </pc:grpChg>
        <pc:graphicFrameChg chg="del">
          <ac:chgData name="Eleanor Simpson" userId="975f5492-d74c-431c-90fe-9bfc34b8124b" providerId="ADAL" clId="{A943877F-E4D3-4FF6-8B31-A4A459AD0375}" dt="2019-03-01T07:28:18.930" v="942" actId="478"/>
          <ac:graphicFrameMkLst>
            <pc:docMk/>
            <pc:sldMk cId="3223820586" sldId="405"/>
            <ac:graphicFrameMk id="7" creationId="{998D1343-4571-4451-B94D-3F7AE3F5B4CC}"/>
          </ac:graphicFrameMkLst>
        </pc:graphicFrameChg>
        <pc:picChg chg="mod topLvl">
          <ac:chgData name="Eleanor Simpson" userId="975f5492-d74c-431c-90fe-9bfc34b8124b" providerId="ADAL" clId="{A943877F-E4D3-4FF6-8B31-A4A459AD0375}" dt="2019-03-01T07:58:26.894" v="1143" actId="164"/>
          <ac:picMkLst>
            <pc:docMk/>
            <pc:sldMk cId="3223820586" sldId="405"/>
            <ac:picMk id="9" creationId="{6A302D8D-6832-40C4-A0AB-827390EBA5B2}"/>
          </ac:picMkLst>
        </pc:picChg>
        <pc:picChg chg="mod topLvl">
          <ac:chgData name="Eleanor Simpson" userId="975f5492-d74c-431c-90fe-9bfc34b8124b" providerId="ADAL" clId="{A943877F-E4D3-4FF6-8B31-A4A459AD0375}" dt="2019-03-01T07:58:26.894" v="1143" actId="164"/>
          <ac:picMkLst>
            <pc:docMk/>
            <pc:sldMk cId="3223820586" sldId="405"/>
            <ac:picMk id="10" creationId="{29177CF8-F218-472F-99F9-4BB1404C3453}"/>
          </ac:picMkLst>
        </pc:picChg>
      </pc:sldChg>
      <pc:sldChg chg="addSp delSp modSp add">
        <pc:chgData name="Eleanor Simpson" userId="975f5492-d74c-431c-90fe-9bfc34b8124b" providerId="ADAL" clId="{A943877F-E4D3-4FF6-8B31-A4A459AD0375}" dt="2019-03-01T07:58:46.041" v="1146" actId="164"/>
        <pc:sldMkLst>
          <pc:docMk/>
          <pc:sldMk cId="2523342841" sldId="406"/>
        </pc:sldMkLst>
        <pc:spChg chg="mod topLvl">
          <ac:chgData name="Eleanor Simpson" userId="975f5492-d74c-431c-90fe-9bfc34b8124b" providerId="ADAL" clId="{A943877F-E4D3-4FF6-8B31-A4A459AD0375}" dt="2019-03-01T07:58:46.041" v="1146" actId="164"/>
          <ac:spMkLst>
            <pc:docMk/>
            <pc:sldMk cId="2523342841" sldId="406"/>
            <ac:spMk id="11" creationId="{D14E9824-2E41-4A75-8EE7-7875AE71BA68}"/>
          </ac:spMkLst>
        </pc:spChg>
        <pc:spChg chg="mod topLvl">
          <ac:chgData name="Eleanor Simpson" userId="975f5492-d74c-431c-90fe-9bfc34b8124b" providerId="ADAL" clId="{A943877F-E4D3-4FF6-8B31-A4A459AD0375}" dt="2019-03-01T07:58:46.041" v="1146" actId="164"/>
          <ac:spMkLst>
            <pc:docMk/>
            <pc:sldMk cId="2523342841" sldId="406"/>
            <ac:spMk id="12" creationId="{CA2E5A60-E953-4076-8420-31F158461DE3}"/>
          </ac:spMkLst>
        </pc:spChg>
        <pc:spChg chg="mod topLvl">
          <ac:chgData name="Eleanor Simpson" userId="975f5492-d74c-431c-90fe-9bfc34b8124b" providerId="ADAL" clId="{A943877F-E4D3-4FF6-8B31-A4A459AD0375}" dt="2019-03-01T07:58:46.041" v="1146" actId="164"/>
          <ac:spMkLst>
            <pc:docMk/>
            <pc:sldMk cId="2523342841" sldId="406"/>
            <ac:spMk id="13" creationId="{21102C1E-1B87-4E88-91B8-DE41B0BAFFF7}"/>
          </ac:spMkLst>
        </pc:spChg>
        <pc:spChg chg="mod topLvl">
          <ac:chgData name="Eleanor Simpson" userId="975f5492-d74c-431c-90fe-9bfc34b8124b" providerId="ADAL" clId="{A943877F-E4D3-4FF6-8B31-A4A459AD0375}" dt="2019-03-01T07:58:46.041" v="1146" actId="164"/>
          <ac:spMkLst>
            <pc:docMk/>
            <pc:sldMk cId="2523342841" sldId="406"/>
            <ac:spMk id="14" creationId="{88A55C5F-A5DE-4BDE-B365-5C82B2DD84D3}"/>
          </ac:spMkLst>
        </pc:spChg>
        <pc:spChg chg="mod">
          <ac:chgData name="Eleanor Simpson" userId="975f5492-d74c-431c-90fe-9bfc34b8124b" providerId="ADAL" clId="{A943877F-E4D3-4FF6-8B31-A4A459AD0375}" dt="2019-03-01T07:32:03.752" v="1134" actId="207"/>
          <ac:spMkLst>
            <pc:docMk/>
            <pc:sldMk cId="2523342841" sldId="406"/>
            <ac:spMk id="19" creationId="{5252A847-DE45-4FA3-A1F8-EEBEB845FF8E}"/>
          </ac:spMkLst>
        </pc:spChg>
        <pc:grpChg chg="add del mod">
          <ac:chgData name="Eleanor Simpson" userId="975f5492-d74c-431c-90fe-9bfc34b8124b" providerId="ADAL" clId="{A943877F-E4D3-4FF6-8B31-A4A459AD0375}" dt="2019-03-01T07:58:31.852" v="1144" actId="165"/>
          <ac:grpSpMkLst>
            <pc:docMk/>
            <pc:sldMk cId="2523342841" sldId="406"/>
            <ac:grpSpMk id="2" creationId="{9906B994-9CB1-431E-B951-D88681EAB23B}"/>
          </ac:grpSpMkLst>
        </pc:grpChg>
        <pc:grpChg chg="add mod">
          <ac:chgData name="Eleanor Simpson" userId="975f5492-d74c-431c-90fe-9bfc34b8124b" providerId="ADAL" clId="{A943877F-E4D3-4FF6-8B31-A4A459AD0375}" dt="2019-03-01T07:58:46.041" v="1146" actId="164"/>
          <ac:grpSpMkLst>
            <pc:docMk/>
            <pc:sldMk cId="2523342841" sldId="406"/>
            <ac:grpSpMk id="3" creationId="{506157B1-D405-48BC-AD51-C1D447D4AB26}"/>
          </ac:grpSpMkLst>
        </pc:grpChg>
        <pc:picChg chg="mod topLvl">
          <ac:chgData name="Eleanor Simpson" userId="975f5492-d74c-431c-90fe-9bfc34b8124b" providerId="ADAL" clId="{A943877F-E4D3-4FF6-8B31-A4A459AD0375}" dt="2019-03-01T07:58:46.041" v="1146" actId="164"/>
          <ac:picMkLst>
            <pc:docMk/>
            <pc:sldMk cId="2523342841" sldId="406"/>
            <ac:picMk id="9" creationId="{6A302D8D-6832-40C4-A0AB-827390EBA5B2}"/>
          </ac:picMkLst>
        </pc:picChg>
        <pc:picChg chg="mod topLvl">
          <ac:chgData name="Eleanor Simpson" userId="975f5492-d74c-431c-90fe-9bfc34b8124b" providerId="ADAL" clId="{A943877F-E4D3-4FF6-8B31-A4A459AD0375}" dt="2019-03-01T07:58:46.041" v="1146" actId="164"/>
          <ac:picMkLst>
            <pc:docMk/>
            <pc:sldMk cId="2523342841" sldId="406"/>
            <ac:picMk id="10" creationId="{29177CF8-F218-472F-99F9-4BB1404C3453}"/>
          </ac:picMkLst>
        </pc:picChg>
      </pc:sldChg>
      <pc:sldChg chg="addSp delSp modSp add">
        <pc:chgData name="Eleanor Simpson" userId="975f5492-d74c-431c-90fe-9bfc34b8124b" providerId="ADAL" clId="{A943877F-E4D3-4FF6-8B31-A4A459AD0375}" dt="2019-03-01T07:59:05.221" v="1149" actId="164"/>
        <pc:sldMkLst>
          <pc:docMk/>
          <pc:sldMk cId="1316254258" sldId="407"/>
        </pc:sldMkLst>
        <pc:spChg chg="mod topLvl">
          <ac:chgData name="Eleanor Simpson" userId="975f5492-d74c-431c-90fe-9bfc34b8124b" providerId="ADAL" clId="{A943877F-E4D3-4FF6-8B31-A4A459AD0375}" dt="2019-03-01T07:59:05.221" v="1149" actId="164"/>
          <ac:spMkLst>
            <pc:docMk/>
            <pc:sldMk cId="1316254258" sldId="407"/>
            <ac:spMk id="11" creationId="{D14E9824-2E41-4A75-8EE7-7875AE71BA68}"/>
          </ac:spMkLst>
        </pc:spChg>
        <pc:spChg chg="mod topLvl">
          <ac:chgData name="Eleanor Simpson" userId="975f5492-d74c-431c-90fe-9bfc34b8124b" providerId="ADAL" clId="{A943877F-E4D3-4FF6-8B31-A4A459AD0375}" dt="2019-03-01T07:59:05.221" v="1149" actId="164"/>
          <ac:spMkLst>
            <pc:docMk/>
            <pc:sldMk cId="1316254258" sldId="407"/>
            <ac:spMk id="12" creationId="{CA2E5A60-E953-4076-8420-31F158461DE3}"/>
          </ac:spMkLst>
        </pc:spChg>
        <pc:spChg chg="mod topLvl">
          <ac:chgData name="Eleanor Simpson" userId="975f5492-d74c-431c-90fe-9bfc34b8124b" providerId="ADAL" clId="{A943877F-E4D3-4FF6-8B31-A4A459AD0375}" dt="2019-03-01T07:59:05.221" v="1149" actId="164"/>
          <ac:spMkLst>
            <pc:docMk/>
            <pc:sldMk cId="1316254258" sldId="407"/>
            <ac:spMk id="13" creationId="{21102C1E-1B87-4E88-91B8-DE41B0BAFFF7}"/>
          </ac:spMkLst>
        </pc:spChg>
        <pc:spChg chg="mod topLvl">
          <ac:chgData name="Eleanor Simpson" userId="975f5492-d74c-431c-90fe-9bfc34b8124b" providerId="ADAL" clId="{A943877F-E4D3-4FF6-8B31-A4A459AD0375}" dt="2019-03-01T07:59:05.221" v="1149" actId="164"/>
          <ac:spMkLst>
            <pc:docMk/>
            <pc:sldMk cId="1316254258" sldId="407"/>
            <ac:spMk id="14" creationId="{88A55C5F-A5DE-4BDE-B365-5C82B2DD84D3}"/>
          </ac:spMkLst>
        </pc:spChg>
        <pc:spChg chg="mod">
          <ac:chgData name="Eleanor Simpson" userId="975f5492-d74c-431c-90fe-9bfc34b8124b" providerId="ADAL" clId="{A943877F-E4D3-4FF6-8B31-A4A459AD0375}" dt="2019-03-01T07:31:47.592" v="1114" actId="20577"/>
          <ac:spMkLst>
            <pc:docMk/>
            <pc:sldMk cId="1316254258" sldId="407"/>
            <ac:spMk id="19" creationId="{5252A847-DE45-4FA3-A1F8-EEBEB845FF8E}"/>
          </ac:spMkLst>
        </pc:spChg>
        <pc:grpChg chg="add del mod">
          <ac:chgData name="Eleanor Simpson" userId="975f5492-d74c-431c-90fe-9bfc34b8124b" providerId="ADAL" clId="{A943877F-E4D3-4FF6-8B31-A4A459AD0375}" dt="2019-03-01T07:58:51.342" v="1147" actId="165"/>
          <ac:grpSpMkLst>
            <pc:docMk/>
            <pc:sldMk cId="1316254258" sldId="407"/>
            <ac:grpSpMk id="2" creationId="{E16C2795-3DA3-4371-B1C1-97D6C446FC22}"/>
          </ac:grpSpMkLst>
        </pc:grpChg>
        <pc:grpChg chg="add mod">
          <ac:chgData name="Eleanor Simpson" userId="975f5492-d74c-431c-90fe-9bfc34b8124b" providerId="ADAL" clId="{A943877F-E4D3-4FF6-8B31-A4A459AD0375}" dt="2019-03-01T07:59:05.221" v="1149" actId="164"/>
          <ac:grpSpMkLst>
            <pc:docMk/>
            <pc:sldMk cId="1316254258" sldId="407"/>
            <ac:grpSpMk id="3" creationId="{0C3746FB-1FF8-4D22-ADB6-AAF8581C85C8}"/>
          </ac:grpSpMkLst>
        </pc:grpChg>
        <pc:picChg chg="mod topLvl">
          <ac:chgData name="Eleanor Simpson" userId="975f5492-d74c-431c-90fe-9bfc34b8124b" providerId="ADAL" clId="{A943877F-E4D3-4FF6-8B31-A4A459AD0375}" dt="2019-03-01T07:59:05.221" v="1149" actId="164"/>
          <ac:picMkLst>
            <pc:docMk/>
            <pc:sldMk cId="1316254258" sldId="407"/>
            <ac:picMk id="9" creationId="{6A302D8D-6832-40C4-A0AB-827390EBA5B2}"/>
          </ac:picMkLst>
        </pc:picChg>
        <pc:picChg chg="mod topLvl">
          <ac:chgData name="Eleanor Simpson" userId="975f5492-d74c-431c-90fe-9bfc34b8124b" providerId="ADAL" clId="{A943877F-E4D3-4FF6-8B31-A4A459AD0375}" dt="2019-03-01T07:59:05.221" v="1149" actId="164"/>
          <ac:picMkLst>
            <pc:docMk/>
            <pc:sldMk cId="1316254258" sldId="407"/>
            <ac:picMk id="10" creationId="{29177CF8-F218-472F-99F9-4BB1404C3453}"/>
          </ac:picMkLst>
        </pc:picChg>
      </pc:sldChg>
    </pc:docChg>
  </pc:docChgLst>
  <pc:docChgLst>
    <pc:chgData name="Kyle Tidswell-Brown" userId="3518c4a0-5c99-4880-b127-cb60ccf11a39" providerId="ADAL" clId="{A12DF3F0-4AF1-4098-A9BC-965093C9CD5B}"/>
    <pc:docChg chg="undo custSel addSld delSld modSld">
      <pc:chgData name="Kyle Tidswell-Brown" userId="3518c4a0-5c99-4880-b127-cb60ccf11a39" providerId="ADAL" clId="{A12DF3F0-4AF1-4098-A9BC-965093C9CD5B}" dt="2019-03-05T09:26:10.393" v="758" actId="1037"/>
      <pc:docMkLst>
        <pc:docMk/>
      </pc:docMkLst>
      <pc:sldChg chg="modSp">
        <pc:chgData name="Kyle Tidswell-Brown" userId="3518c4a0-5c99-4880-b127-cb60ccf11a39" providerId="ADAL" clId="{A12DF3F0-4AF1-4098-A9BC-965093C9CD5B}" dt="2019-03-04T12:14:16.211" v="0"/>
        <pc:sldMkLst>
          <pc:docMk/>
          <pc:sldMk cId="2637481266" sldId="256"/>
        </pc:sldMkLst>
        <pc:spChg chg="mod">
          <ac:chgData name="Kyle Tidswell-Brown" userId="3518c4a0-5c99-4880-b127-cb60ccf11a39" providerId="ADAL" clId="{A12DF3F0-4AF1-4098-A9BC-965093C9CD5B}" dt="2019-03-04T12:14:16.211" v="0"/>
          <ac:spMkLst>
            <pc:docMk/>
            <pc:sldMk cId="2637481266" sldId="256"/>
            <ac:spMk id="19" creationId="{5252A847-DE45-4FA3-A1F8-EEBEB845FF8E}"/>
          </ac:spMkLst>
        </pc:spChg>
      </pc:sldChg>
      <pc:sldChg chg="modSp">
        <pc:chgData name="Kyle Tidswell-Brown" userId="3518c4a0-5c99-4880-b127-cb60ccf11a39" providerId="ADAL" clId="{A12DF3F0-4AF1-4098-A9BC-965093C9CD5B}" dt="2019-03-04T13:21:24.874" v="422" actId="20577"/>
        <pc:sldMkLst>
          <pc:docMk/>
          <pc:sldMk cId="636014570" sldId="314"/>
        </pc:sldMkLst>
        <pc:spChg chg="mod">
          <ac:chgData name="Kyle Tidswell-Brown" userId="3518c4a0-5c99-4880-b127-cb60ccf11a39" providerId="ADAL" clId="{A12DF3F0-4AF1-4098-A9BC-965093C9CD5B}" dt="2019-03-04T13:21:24.874" v="422" actId="20577"/>
          <ac:spMkLst>
            <pc:docMk/>
            <pc:sldMk cId="636014570" sldId="314"/>
            <ac:spMk id="10" creationId="{D02305F5-88F5-4E13-8641-7705C1DE4D9C}"/>
          </ac:spMkLst>
        </pc:spChg>
        <pc:graphicFrameChg chg="mod">
          <ac:chgData name="Kyle Tidswell-Brown" userId="3518c4a0-5c99-4880-b127-cb60ccf11a39" providerId="ADAL" clId="{A12DF3F0-4AF1-4098-A9BC-965093C9CD5B}" dt="2019-03-04T13:21:22.247" v="418"/>
          <ac:graphicFrameMkLst>
            <pc:docMk/>
            <pc:sldMk cId="636014570" sldId="314"/>
            <ac:graphicFrameMk id="6" creationId="{200A903F-1352-4830-8930-52097CD487E0}"/>
          </ac:graphicFrameMkLst>
        </pc:graphicFrameChg>
      </pc:sldChg>
      <pc:sldChg chg="modSp">
        <pc:chgData name="Kyle Tidswell-Brown" userId="3518c4a0-5c99-4880-b127-cb60ccf11a39" providerId="ADAL" clId="{A12DF3F0-4AF1-4098-A9BC-965093C9CD5B}" dt="2019-03-04T12:29:50.987" v="28" actId="207"/>
        <pc:sldMkLst>
          <pc:docMk/>
          <pc:sldMk cId="36917022" sldId="360"/>
        </pc:sldMkLst>
        <pc:spChg chg="mod">
          <ac:chgData name="Kyle Tidswell-Brown" userId="3518c4a0-5c99-4880-b127-cb60ccf11a39" providerId="ADAL" clId="{A12DF3F0-4AF1-4098-A9BC-965093C9CD5B}" dt="2019-03-04T12:29:50.987" v="28" actId="207"/>
          <ac:spMkLst>
            <pc:docMk/>
            <pc:sldMk cId="36917022" sldId="360"/>
            <ac:spMk id="19" creationId="{5252A847-DE45-4FA3-A1F8-EEBEB845FF8E}"/>
          </ac:spMkLst>
        </pc:spChg>
      </pc:sldChg>
      <pc:sldChg chg="addSp delSp modSp">
        <pc:chgData name="Kyle Tidswell-Brown" userId="3518c4a0-5c99-4880-b127-cb60ccf11a39" providerId="ADAL" clId="{A12DF3F0-4AF1-4098-A9BC-965093C9CD5B}" dt="2019-03-04T12:27:35.919" v="9" actId="12788"/>
        <pc:sldMkLst>
          <pc:docMk/>
          <pc:sldMk cId="1035052751" sldId="361"/>
        </pc:sldMkLst>
        <pc:spChg chg="mod topLvl">
          <ac:chgData name="Kyle Tidswell-Brown" userId="3518c4a0-5c99-4880-b127-cb60ccf11a39" providerId="ADAL" clId="{A12DF3F0-4AF1-4098-A9BC-965093C9CD5B}" dt="2019-03-04T12:27:33.064" v="8" actId="164"/>
          <ac:spMkLst>
            <pc:docMk/>
            <pc:sldMk cId="1035052751" sldId="361"/>
            <ac:spMk id="9" creationId="{38F2B375-6E54-41B8-A9BC-9B0092760F4A}"/>
          </ac:spMkLst>
        </pc:spChg>
        <pc:spChg chg="mod topLvl">
          <ac:chgData name="Kyle Tidswell-Brown" userId="3518c4a0-5c99-4880-b127-cb60ccf11a39" providerId="ADAL" clId="{A12DF3F0-4AF1-4098-A9BC-965093C9CD5B}" dt="2019-03-04T12:27:33.064" v="8" actId="164"/>
          <ac:spMkLst>
            <pc:docMk/>
            <pc:sldMk cId="1035052751" sldId="361"/>
            <ac:spMk id="10" creationId="{AD920743-8B87-4A0A-B750-7741D9F4F14E}"/>
          </ac:spMkLst>
        </pc:spChg>
        <pc:spChg chg="mod topLvl">
          <ac:chgData name="Kyle Tidswell-Brown" userId="3518c4a0-5c99-4880-b127-cb60ccf11a39" providerId="ADAL" clId="{A12DF3F0-4AF1-4098-A9BC-965093C9CD5B}" dt="2019-03-04T12:27:33.064" v="8" actId="164"/>
          <ac:spMkLst>
            <pc:docMk/>
            <pc:sldMk cId="1035052751" sldId="361"/>
            <ac:spMk id="11" creationId="{26890F48-1E50-4CF6-9E16-7180E8CC8419}"/>
          </ac:spMkLst>
        </pc:spChg>
        <pc:spChg chg="mod topLvl">
          <ac:chgData name="Kyle Tidswell-Brown" userId="3518c4a0-5c99-4880-b127-cb60ccf11a39" providerId="ADAL" clId="{A12DF3F0-4AF1-4098-A9BC-965093C9CD5B}" dt="2019-03-04T12:27:33.064" v="8" actId="164"/>
          <ac:spMkLst>
            <pc:docMk/>
            <pc:sldMk cId="1035052751" sldId="361"/>
            <ac:spMk id="12" creationId="{BE3FC61B-943C-4D27-A3B8-0D2223F09F6A}"/>
          </ac:spMkLst>
        </pc:spChg>
        <pc:spChg chg="mod topLvl">
          <ac:chgData name="Kyle Tidswell-Brown" userId="3518c4a0-5c99-4880-b127-cb60ccf11a39" providerId="ADAL" clId="{A12DF3F0-4AF1-4098-A9BC-965093C9CD5B}" dt="2019-03-04T12:27:33.064" v="8" actId="164"/>
          <ac:spMkLst>
            <pc:docMk/>
            <pc:sldMk cId="1035052751" sldId="361"/>
            <ac:spMk id="13" creationId="{E572889C-E6DD-470F-BF8D-687375D48FF6}"/>
          </ac:spMkLst>
        </pc:spChg>
        <pc:spChg chg="mod topLvl">
          <ac:chgData name="Kyle Tidswell-Brown" userId="3518c4a0-5c99-4880-b127-cb60ccf11a39" providerId="ADAL" clId="{A12DF3F0-4AF1-4098-A9BC-965093C9CD5B}" dt="2019-03-04T12:27:33.064" v="8" actId="164"/>
          <ac:spMkLst>
            <pc:docMk/>
            <pc:sldMk cId="1035052751" sldId="361"/>
            <ac:spMk id="14" creationId="{43B166E4-3C87-4D40-8337-DDAE069D9B78}"/>
          </ac:spMkLst>
        </pc:spChg>
        <pc:spChg chg="mod topLvl">
          <ac:chgData name="Kyle Tidswell-Brown" userId="3518c4a0-5c99-4880-b127-cb60ccf11a39" providerId="ADAL" clId="{A12DF3F0-4AF1-4098-A9BC-965093C9CD5B}" dt="2019-03-04T12:27:33.064" v="8" actId="164"/>
          <ac:spMkLst>
            <pc:docMk/>
            <pc:sldMk cId="1035052751" sldId="361"/>
            <ac:spMk id="15" creationId="{D816C6E7-C219-4585-9A84-96B4FC6B92B9}"/>
          </ac:spMkLst>
        </pc:spChg>
        <pc:spChg chg="mod">
          <ac:chgData name="Kyle Tidswell-Brown" userId="3518c4a0-5c99-4880-b127-cb60ccf11a39" providerId="ADAL" clId="{A12DF3F0-4AF1-4098-A9BC-965093C9CD5B}" dt="2019-03-04T12:26:52.109" v="4" actId="207"/>
          <ac:spMkLst>
            <pc:docMk/>
            <pc:sldMk cId="1035052751" sldId="361"/>
            <ac:spMk id="19" creationId="{5252A847-DE45-4FA3-A1F8-EEBEB845FF8E}"/>
          </ac:spMkLst>
        </pc:spChg>
        <pc:spChg chg="mod topLvl">
          <ac:chgData name="Kyle Tidswell-Brown" userId="3518c4a0-5c99-4880-b127-cb60ccf11a39" providerId="ADAL" clId="{A12DF3F0-4AF1-4098-A9BC-965093C9CD5B}" dt="2019-03-04T12:27:33.064" v="8" actId="164"/>
          <ac:spMkLst>
            <pc:docMk/>
            <pc:sldMk cId="1035052751" sldId="361"/>
            <ac:spMk id="20" creationId="{AA4976DD-6E68-4C20-A689-BCAA2E46F80E}"/>
          </ac:spMkLst>
        </pc:spChg>
        <pc:spChg chg="mod topLvl">
          <ac:chgData name="Kyle Tidswell-Brown" userId="3518c4a0-5c99-4880-b127-cb60ccf11a39" providerId="ADAL" clId="{A12DF3F0-4AF1-4098-A9BC-965093C9CD5B}" dt="2019-03-04T12:27:33.064" v="8" actId="164"/>
          <ac:spMkLst>
            <pc:docMk/>
            <pc:sldMk cId="1035052751" sldId="361"/>
            <ac:spMk id="21" creationId="{D22D5EA6-30C6-456E-8395-7FAE8C7C0728}"/>
          </ac:spMkLst>
        </pc:spChg>
        <pc:spChg chg="mod topLvl">
          <ac:chgData name="Kyle Tidswell-Brown" userId="3518c4a0-5c99-4880-b127-cb60ccf11a39" providerId="ADAL" clId="{A12DF3F0-4AF1-4098-A9BC-965093C9CD5B}" dt="2019-03-04T12:27:20.812" v="5" actId="165"/>
          <ac:spMkLst>
            <pc:docMk/>
            <pc:sldMk cId="1035052751" sldId="361"/>
            <ac:spMk id="22" creationId="{864C35A5-F4C1-46A8-85ED-67519CBD4C73}"/>
          </ac:spMkLst>
        </pc:spChg>
        <pc:spChg chg="mod topLvl">
          <ac:chgData name="Kyle Tidswell-Brown" userId="3518c4a0-5c99-4880-b127-cb60ccf11a39" providerId="ADAL" clId="{A12DF3F0-4AF1-4098-A9BC-965093C9CD5B}" dt="2019-03-04T12:27:20.812" v="5" actId="165"/>
          <ac:spMkLst>
            <pc:docMk/>
            <pc:sldMk cId="1035052751" sldId="361"/>
            <ac:spMk id="23" creationId="{71665CD7-34B7-476D-8D85-F4545DBA41A6}"/>
          </ac:spMkLst>
        </pc:spChg>
        <pc:spChg chg="mod topLvl">
          <ac:chgData name="Kyle Tidswell-Brown" userId="3518c4a0-5c99-4880-b127-cb60ccf11a39" providerId="ADAL" clId="{A12DF3F0-4AF1-4098-A9BC-965093C9CD5B}" dt="2019-03-04T12:27:20.812" v="5" actId="165"/>
          <ac:spMkLst>
            <pc:docMk/>
            <pc:sldMk cId="1035052751" sldId="361"/>
            <ac:spMk id="24" creationId="{D180DAF0-174C-4BF4-9A4C-B8764C1EB765}"/>
          </ac:spMkLst>
        </pc:spChg>
        <pc:spChg chg="mod topLvl">
          <ac:chgData name="Kyle Tidswell-Brown" userId="3518c4a0-5c99-4880-b127-cb60ccf11a39" providerId="ADAL" clId="{A12DF3F0-4AF1-4098-A9BC-965093C9CD5B}" dt="2019-03-04T12:27:20.812" v="5" actId="165"/>
          <ac:spMkLst>
            <pc:docMk/>
            <pc:sldMk cId="1035052751" sldId="361"/>
            <ac:spMk id="25" creationId="{E446D54D-E3D5-4327-9233-8E0607450297}"/>
          </ac:spMkLst>
        </pc:spChg>
        <pc:spChg chg="mod topLvl">
          <ac:chgData name="Kyle Tidswell-Brown" userId="3518c4a0-5c99-4880-b127-cb60ccf11a39" providerId="ADAL" clId="{A12DF3F0-4AF1-4098-A9BC-965093C9CD5B}" dt="2019-03-04T12:27:20.812" v="5" actId="165"/>
          <ac:spMkLst>
            <pc:docMk/>
            <pc:sldMk cId="1035052751" sldId="361"/>
            <ac:spMk id="26" creationId="{FD22C5B4-E2D7-48C0-966D-85828DD6815C}"/>
          </ac:spMkLst>
        </pc:spChg>
        <pc:spChg chg="mod topLvl">
          <ac:chgData name="Kyle Tidswell-Brown" userId="3518c4a0-5c99-4880-b127-cb60ccf11a39" providerId="ADAL" clId="{A12DF3F0-4AF1-4098-A9BC-965093C9CD5B}" dt="2019-03-04T12:27:20.812" v="5" actId="165"/>
          <ac:spMkLst>
            <pc:docMk/>
            <pc:sldMk cId="1035052751" sldId="361"/>
            <ac:spMk id="27" creationId="{428F1359-04B9-4F2B-B5C2-D4F9B9A019D1}"/>
          </ac:spMkLst>
        </pc:spChg>
        <pc:grpChg chg="add mod">
          <ac:chgData name="Kyle Tidswell-Brown" userId="3518c4a0-5c99-4880-b127-cb60ccf11a39" providerId="ADAL" clId="{A12DF3F0-4AF1-4098-A9BC-965093C9CD5B}" dt="2019-03-04T12:27:35.919" v="9" actId="12788"/>
          <ac:grpSpMkLst>
            <pc:docMk/>
            <pc:sldMk cId="1035052751" sldId="361"/>
            <ac:grpSpMk id="2" creationId="{3364EBA2-0AD7-457E-8491-18D918C68D90}"/>
          </ac:grpSpMkLst>
        </pc:grpChg>
        <pc:grpChg chg="del">
          <ac:chgData name="Kyle Tidswell-Brown" userId="3518c4a0-5c99-4880-b127-cb60ccf11a39" providerId="ADAL" clId="{A12DF3F0-4AF1-4098-A9BC-965093C9CD5B}" dt="2019-03-04T12:27:20.812" v="5" actId="165"/>
          <ac:grpSpMkLst>
            <pc:docMk/>
            <pc:sldMk cId="1035052751" sldId="361"/>
            <ac:grpSpMk id="8" creationId="{2FF4C96B-D005-4A57-A071-6ED59D1210D9}"/>
          </ac:grpSpMkLst>
        </pc:grpChg>
      </pc:sldChg>
      <pc:sldChg chg="modSp">
        <pc:chgData name="Kyle Tidswell-Brown" userId="3518c4a0-5c99-4880-b127-cb60ccf11a39" providerId="ADAL" clId="{A12DF3F0-4AF1-4098-A9BC-965093C9CD5B}" dt="2019-03-04T13:59:32.740" v="427" actId="20577"/>
        <pc:sldMkLst>
          <pc:docMk/>
          <pc:sldMk cId="310986706" sldId="386"/>
        </pc:sldMkLst>
        <pc:graphicFrameChg chg="modGraphic">
          <ac:chgData name="Kyle Tidswell-Brown" userId="3518c4a0-5c99-4880-b127-cb60ccf11a39" providerId="ADAL" clId="{A12DF3F0-4AF1-4098-A9BC-965093C9CD5B}" dt="2019-03-04T13:59:32.740" v="427" actId="20577"/>
          <ac:graphicFrameMkLst>
            <pc:docMk/>
            <pc:sldMk cId="310986706" sldId="386"/>
            <ac:graphicFrameMk id="7" creationId="{998D1343-4571-4451-B94D-3F7AE3F5B4CC}"/>
          </ac:graphicFrameMkLst>
        </pc:graphicFrameChg>
      </pc:sldChg>
      <pc:sldChg chg="modSp">
        <pc:chgData name="Kyle Tidswell-Brown" userId="3518c4a0-5c99-4880-b127-cb60ccf11a39" providerId="ADAL" clId="{A12DF3F0-4AF1-4098-A9BC-965093C9CD5B}" dt="2019-03-04T12:26:41.049" v="3" actId="207"/>
        <pc:sldMkLst>
          <pc:docMk/>
          <pc:sldMk cId="3401100034" sldId="390"/>
        </pc:sldMkLst>
        <pc:spChg chg="mod">
          <ac:chgData name="Kyle Tidswell-Brown" userId="3518c4a0-5c99-4880-b127-cb60ccf11a39" providerId="ADAL" clId="{A12DF3F0-4AF1-4098-A9BC-965093C9CD5B}" dt="2019-03-04T12:26:41.049" v="3" actId="207"/>
          <ac:spMkLst>
            <pc:docMk/>
            <pc:sldMk cId="3401100034" sldId="390"/>
            <ac:spMk id="7" creationId="{C0CD6503-388C-4F9E-9FB0-9053D8579D01}"/>
          </ac:spMkLst>
        </pc:spChg>
      </pc:sldChg>
      <pc:sldChg chg="addSp delSp modSp">
        <pc:chgData name="Kyle Tidswell-Brown" userId="3518c4a0-5c99-4880-b127-cb60ccf11a39" providerId="ADAL" clId="{A12DF3F0-4AF1-4098-A9BC-965093C9CD5B}" dt="2019-03-04T12:28:14.235" v="16" actId="207"/>
        <pc:sldMkLst>
          <pc:docMk/>
          <pc:sldMk cId="2689693768" sldId="394"/>
        </pc:sldMkLst>
        <pc:spChg chg="del mod topLvl">
          <ac:chgData name="Kyle Tidswell-Brown" userId="3518c4a0-5c99-4880-b127-cb60ccf11a39" providerId="ADAL" clId="{A12DF3F0-4AF1-4098-A9BC-965093C9CD5B}" dt="2019-03-04T12:27:54.879" v="11" actId="478"/>
          <ac:spMkLst>
            <pc:docMk/>
            <pc:sldMk cId="2689693768" sldId="394"/>
            <ac:spMk id="9" creationId="{38F2B375-6E54-41B8-A9BC-9B0092760F4A}"/>
          </ac:spMkLst>
        </pc:spChg>
        <pc:spChg chg="del mod topLvl">
          <ac:chgData name="Kyle Tidswell-Brown" userId="3518c4a0-5c99-4880-b127-cb60ccf11a39" providerId="ADAL" clId="{A12DF3F0-4AF1-4098-A9BC-965093C9CD5B}" dt="2019-03-04T12:27:54.879" v="11" actId="478"/>
          <ac:spMkLst>
            <pc:docMk/>
            <pc:sldMk cId="2689693768" sldId="394"/>
            <ac:spMk id="10" creationId="{AD920743-8B87-4A0A-B750-7741D9F4F14E}"/>
          </ac:spMkLst>
        </pc:spChg>
        <pc:spChg chg="del mod topLvl">
          <ac:chgData name="Kyle Tidswell-Brown" userId="3518c4a0-5c99-4880-b127-cb60ccf11a39" providerId="ADAL" clId="{A12DF3F0-4AF1-4098-A9BC-965093C9CD5B}" dt="2019-03-04T12:27:54.879" v="11" actId="478"/>
          <ac:spMkLst>
            <pc:docMk/>
            <pc:sldMk cId="2689693768" sldId="394"/>
            <ac:spMk id="11" creationId="{26890F48-1E50-4CF6-9E16-7180E8CC8419}"/>
          </ac:spMkLst>
        </pc:spChg>
        <pc:spChg chg="del mod topLvl">
          <ac:chgData name="Kyle Tidswell-Brown" userId="3518c4a0-5c99-4880-b127-cb60ccf11a39" providerId="ADAL" clId="{A12DF3F0-4AF1-4098-A9BC-965093C9CD5B}" dt="2019-03-04T12:27:54.879" v="11" actId="478"/>
          <ac:spMkLst>
            <pc:docMk/>
            <pc:sldMk cId="2689693768" sldId="394"/>
            <ac:spMk id="12" creationId="{BE3FC61B-943C-4D27-A3B8-0D2223F09F6A}"/>
          </ac:spMkLst>
        </pc:spChg>
        <pc:spChg chg="del mod topLvl">
          <ac:chgData name="Kyle Tidswell-Brown" userId="3518c4a0-5c99-4880-b127-cb60ccf11a39" providerId="ADAL" clId="{A12DF3F0-4AF1-4098-A9BC-965093C9CD5B}" dt="2019-03-04T12:27:54.879" v="11" actId="478"/>
          <ac:spMkLst>
            <pc:docMk/>
            <pc:sldMk cId="2689693768" sldId="394"/>
            <ac:spMk id="13" creationId="{E572889C-E6DD-470F-BF8D-687375D48FF6}"/>
          </ac:spMkLst>
        </pc:spChg>
        <pc:spChg chg="del mod topLvl">
          <ac:chgData name="Kyle Tidswell-Brown" userId="3518c4a0-5c99-4880-b127-cb60ccf11a39" providerId="ADAL" clId="{A12DF3F0-4AF1-4098-A9BC-965093C9CD5B}" dt="2019-03-04T12:27:54.879" v="11" actId="478"/>
          <ac:spMkLst>
            <pc:docMk/>
            <pc:sldMk cId="2689693768" sldId="394"/>
            <ac:spMk id="14" creationId="{43B166E4-3C87-4D40-8337-DDAE069D9B78}"/>
          </ac:spMkLst>
        </pc:spChg>
        <pc:spChg chg="del mod topLvl">
          <ac:chgData name="Kyle Tidswell-Brown" userId="3518c4a0-5c99-4880-b127-cb60ccf11a39" providerId="ADAL" clId="{A12DF3F0-4AF1-4098-A9BC-965093C9CD5B}" dt="2019-03-04T12:27:54.879" v="11" actId="478"/>
          <ac:spMkLst>
            <pc:docMk/>
            <pc:sldMk cId="2689693768" sldId="394"/>
            <ac:spMk id="15" creationId="{D816C6E7-C219-4585-9A84-96B4FC6B92B9}"/>
          </ac:spMkLst>
        </pc:spChg>
        <pc:spChg chg="mod">
          <ac:chgData name="Kyle Tidswell-Brown" userId="3518c4a0-5c99-4880-b127-cb60ccf11a39" providerId="ADAL" clId="{A12DF3F0-4AF1-4098-A9BC-965093C9CD5B}" dt="2019-03-04T12:28:07.396" v="15" actId="207"/>
          <ac:spMkLst>
            <pc:docMk/>
            <pc:sldMk cId="2689693768" sldId="394"/>
            <ac:spMk id="19" creationId="{5252A847-DE45-4FA3-A1F8-EEBEB845FF8E}"/>
          </ac:spMkLst>
        </pc:spChg>
        <pc:spChg chg="del mod topLvl">
          <ac:chgData name="Kyle Tidswell-Brown" userId="3518c4a0-5c99-4880-b127-cb60ccf11a39" providerId="ADAL" clId="{A12DF3F0-4AF1-4098-A9BC-965093C9CD5B}" dt="2019-03-04T12:27:54.879" v="11" actId="478"/>
          <ac:spMkLst>
            <pc:docMk/>
            <pc:sldMk cId="2689693768" sldId="394"/>
            <ac:spMk id="20" creationId="{AA4976DD-6E68-4C20-A689-BCAA2E46F80E}"/>
          </ac:spMkLst>
        </pc:spChg>
        <pc:spChg chg="del mod topLvl">
          <ac:chgData name="Kyle Tidswell-Brown" userId="3518c4a0-5c99-4880-b127-cb60ccf11a39" providerId="ADAL" clId="{A12DF3F0-4AF1-4098-A9BC-965093C9CD5B}" dt="2019-03-04T12:27:54.879" v="11" actId="478"/>
          <ac:spMkLst>
            <pc:docMk/>
            <pc:sldMk cId="2689693768" sldId="394"/>
            <ac:spMk id="21" creationId="{D22D5EA6-30C6-456E-8395-7FAE8C7C0728}"/>
          </ac:spMkLst>
        </pc:spChg>
        <pc:spChg chg="mod topLvl">
          <ac:chgData name="Kyle Tidswell-Brown" userId="3518c4a0-5c99-4880-b127-cb60ccf11a39" providerId="ADAL" clId="{A12DF3F0-4AF1-4098-A9BC-965093C9CD5B}" dt="2019-03-04T12:27:59.343" v="13" actId="164"/>
          <ac:spMkLst>
            <pc:docMk/>
            <pc:sldMk cId="2689693768" sldId="394"/>
            <ac:spMk id="22" creationId="{864C35A5-F4C1-46A8-85ED-67519CBD4C73}"/>
          </ac:spMkLst>
        </pc:spChg>
        <pc:spChg chg="mod topLvl">
          <ac:chgData name="Kyle Tidswell-Brown" userId="3518c4a0-5c99-4880-b127-cb60ccf11a39" providerId="ADAL" clId="{A12DF3F0-4AF1-4098-A9BC-965093C9CD5B}" dt="2019-03-04T12:27:59.343" v="13" actId="164"/>
          <ac:spMkLst>
            <pc:docMk/>
            <pc:sldMk cId="2689693768" sldId="394"/>
            <ac:spMk id="23" creationId="{71665CD7-34B7-476D-8D85-F4545DBA41A6}"/>
          </ac:spMkLst>
        </pc:spChg>
        <pc:spChg chg="mod topLvl">
          <ac:chgData name="Kyle Tidswell-Brown" userId="3518c4a0-5c99-4880-b127-cb60ccf11a39" providerId="ADAL" clId="{A12DF3F0-4AF1-4098-A9BC-965093C9CD5B}" dt="2019-03-04T12:27:59.343" v="13" actId="164"/>
          <ac:spMkLst>
            <pc:docMk/>
            <pc:sldMk cId="2689693768" sldId="394"/>
            <ac:spMk id="24" creationId="{D180DAF0-174C-4BF4-9A4C-B8764C1EB765}"/>
          </ac:spMkLst>
        </pc:spChg>
        <pc:spChg chg="mod topLvl">
          <ac:chgData name="Kyle Tidswell-Brown" userId="3518c4a0-5c99-4880-b127-cb60ccf11a39" providerId="ADAL" clId="{A12DF3F0-4AF1-4098-A9BC-965093C9CD5B}" dt="2019-03-04T12:27:59.343" v="13" actId="164"/>
          <ac:spMkLst>
            <pc:docMk/>
            <pc:sldMk cId="2689693768" sldId="394"/>
            <ac:spMk id="25" creationId="{E446D54D-E3D5-4327-9233-8E0607450297}"/>
          </ac:spMkLst>
        </pc:spChg>
        <pc:spChg chg="mod topLvl">
          <ac:chgData name="Kyle Tidswell-Brown" userId="3518c4a0-5c99-4880-b127-cb60ccf11a39" providerId="ADAL" clId="{A12DF3F0-4AF1-4098-A9BC-965093C9CD5B}" dt="2019-03-04T12:27:59.343" v="13" actId="164"/>
          <ac:spMkLst>
            <pc:docMk/>
            <pc:sldMk cId="2689693768" sldId="394"/>
            <ac:spMk id="26" creationId="{FD22C5B4-E2D7-48C0-966D-85828DD6815C}"/>
          </ac:spMkLst>
        </pc:spChg>
        <pc:spChg chg="mod topLvl">
          <ac:chgData name="Kyle Tidswell-Brown" userId="3518c4a0-5c99-4880-b127-cb60ccf11a39" providerId="ADAL" clId="{A12DF3F0-4AF1-4098-A9BC-965093C9CD5B}" dt="2019-03-04T12:27:59.343" v="13" actId="164"/>
          <ac:spMkLst>
            <pc:docMk/>
            <pc:sldMk cId="2689693768" sldId="394"/>
            <ac:spMk id="27" creationId="{428F1359-04B9-4F2B-B5C2-D4F9B9A019D1}"/>
          </ac:spMkLst>
        </pc:spChg>
        <pc:grpChg chg="add mod">
          <ac:chgData name="Kyle Tidswell-Brown" userId="3518c4a0-5c99-4880-b127-cb60ccf11a39" providerId="ADAL" clId="{A12DF3F0-4AF1-4098-A9BC-965093C9CD5B}" dt="2019-03-04T12:28:01.768" v="14" actId="12788"/>
          <ac:grpSpMkLst>
            <pc:docMk/>
            <pc:sldMk cId="2689693768" sldId="394"/>
            <ac:grpSpMk id="2" creationId="{6D5B2648-10EB-4376-8939-BD4BB45100CE}"/>
          </ac:grpSpMkLst>
        </pc:grpChg>
        <pc:grpChg chg="del">
          <ac:chgData name="Kyle Tidswell-Brown" userId="3518c4a0-5c99-4880-b127-cb60ccf11a39" providerId="ADAL" clId="{A12DF3F0-4AF1-4098-A9BC-965093C9CD5B}" dt="2019-03-04T12:27:52.123" v="10" actId="165"/>
          <ac:grpSpMkLst>
            <pc:docMk/>
            <pc:sldMk cId="2689693768" sldId="394"/>
            <ac:grpSpMk id="8" creationId="{2FF4C96B-D005-4A57-A071-6ED59D1210D9}"/>
          </ac:grpSpMkLst>
        </pc:grpChg>
        <pc:grpChg chg="add mod">
          <ac:chgData name="Kyle Tidswell-Brown" userId="3518c4a0-5c99-4880-b127-cb60ccf11a39" providerId="ADAL" clId="{A12DF3F0-4AF1-4098-A9BC-965093C9CD5B}" dt="2019-03-04T12:28:14.235" v="16" actId="207"/>
          <ac:grpSpMkLst>
            <pc:docMk/>
            <pc:sldMk cId="2689693768" sldId="394"/>
            <ac:grpSpMk id="28" creationId="{4CD8587C-6951-4E18-8E6F-337B1EFE8B8A}"/>
          </ac:grpSpMkLst>
        </pc:grpChg>
      </pc:sldChg>
      <pc:sldChg chg="modSp">
        <pc:chgData name="Kyle Tidswell-Brown" userId="3518c4a0-5c99-4880-b127-cb60ccf11a39" providerId="ADAL" clId="{A12DF3F0-4AF1-4098-A9BC-965093C9CD5B}" dt="2019-03-04T12:29:35.736" v="22" actId="20577"/>
        <pc:sldMkLst>
          <pc:docMk/>
          <pc:sldMk cId="18835691" sldId="395"/>
        </pc:sldMkLst>
        <pc:spChg chg="mod">
          <ac:chgData name="Kyle Tidswell-Brown" userId="3518c4a0-5c99-4880-b127-cb60ccf11a39" providerId="ADAL" clId="{A12DF3F0-4AF1-4098-A9BC-965093C9CD5B}" dt="2019-03-04T12:29:35.736" v="22" actId="20577"/>
          <ac:spMkLst>
            <pc:docMk/>
            <pc:sldMk cId="18835691" sldId="395"/>
            <ac:spMk id="19" creationId="{5252A847-DE45-4FA3-A1F8-EEBEB845FF8E}"/>
          </ac:spMkLst>
        </pc:spChg>
      </pc:sldChg>
      <pc:sldChg chg="modSp">
        <pc:chgData name="Kyle Tidswell-Brown" userId="3518c4a0-5c99-4880-b127-cb60ccf11a39" providerId="ADAL" clId="{A12DF3F0-4AF1-4098-A9BC-965093C9CD5B}" dt="2019-03-04T12:30:27.876" v="48" actId="20577"/>
        <pc:sldMkLst>
          <pc:docMk/>
          <pc:sldMk cId="2590838163" sldId="396"/>
        </pc:sldMkLst>
        <pc:spChg chg="mod">
          <ac:chgData name="Kyle Tidswell-Brown" userId="3518c4a0-5c99-4880-b127-cb60ccf11a39" providerId="ADAL" clId="{A12DF3F0-4AF1-4098-A9BC-965093C9CD5B}" dt="2019-03-04T12:30:27.876" v="48" actId="20577"/>
          <ac:spMkLst>
            <pc:docMk/>
            <pc:sldMk cId="2590838163" sldId="396"/>
            <ac:spMk id="19" creationId="{5252A847-DE45-4FA3-A1F8-EEBEB845FF8E}"/>
          </ac:spMkLst>
        </pc:spChg>
      </pc:sldChg>
      <pc:sldChg chg="modSp">
        <pc:chgData name="Kyle Tidswell-Brown" userId="3518c4a0-5c99-4880-b127-cb60ccf11a39" providerId="ADAL" clId="{A12DF3F0-4AF1-4098-A9BC-965093C9CD5B}" dt="2019-03-05T09:26:10.393" v="758" actId="1037"/>
        <pc:sldMkLst>
          <pc:docMk/>
          <pc:sldMk cId="3244443552" sldId="397"/>
        </pc:sldMkLst>
        <pc:spChg chg="mod">
          <ac:chgData name="Kyle Tidswell-Brown" userId="3518c4a0-5c99-4880-b127-cb60ccf11a39" providerId="ADAL" clId="{A12DF3F0-4AF1-4098-A9BC-965093C9CD5B}" dt="2019-03-05T09:25:59.339" v="702" actId="1037"/>
          <ac:spMkLst>
            <pc:docMk/>
            <pc:sldMk cId="3244443552" sldId="397"/>
            <ac:spMk id="2" creationId="{84F15A2C-0A82-4CE8-927F-54E7CEE6D691}"/>
          </ac:spMkLst>
        </pc:spChg>
        <pc:spChg chg="mod">
          <ac:chgData name="Kyle Tidswell-Brown" userId="3518c4a0-5c99-4880-b127-cb60ccf11a39" providerId="ADAL" clId="{A12DF3F0-4AF1-4098-A9BC-965093C9CD5B}" dt="2019-03-05T09:26:10.393" v="758" actId="1037"/>
          <ac:spMkLst>
            <pc:docMk/>
            <pc:sldMk cId="3244443552" sldId="397"/>
            <ac:spMk id="7" creationId="{45646ED2-6EE6-4469-A346-51145BC7CCAA}"/>
          </ac:spMkLst>
        </pc:spChg>
        <pc:spChg chg="mod">
          <ac:chgData name="Kyle Tidswell-Brown" userId="3518c4a0-5c99-4880-b127-cb60ccf11a39" providerId="ADAL" clId="{A12DF3F0-4AF1-4098-A9BC-965093C9CD5B}" dt="2019-03-04T12:30:34.871" v="64" actId="207"/>
          <ac:spMkLst>
            <pc:docMk/>
            <pc:sldMk cId="3244443552" sldId="397"/>
            <ac:spMk id="19" creationId="{5252A847-DE45-4FA3-A1F8-EEBEB845FF8E}"/>
          </ac:spMkLst>
        </pc:spChg>
      </pc:sldChg>
      <pc:sldChg chg="modSp">
        <pc:chgData name="Kyle Tidswell-Brown" userId="3518c4a0-5c99-4880-b127-cb60ccf11a39" providerId="ADAL" clId="{A12DF3F0-4AF1-4098-A9BC-965093C9CD5B}" dt="2019-03-04T12:30:50.051" v="65" actId="12788"/>
        <pc:sldMkLst>
          <pc:docMk/>
          <pc:sldMk cId="2528697776" sldId="398"/>
        </pc:sldMkLst>
        <pc:grpChg chg="mod">
          <ac:chgData name="Kyle Tidswell-Brown" userId="3518c4a0-5c99-4880-b127-cb60ccf11a39" providerId="ADAL" clId="{A12DF3F0-4AF1-4098-A9BC-965093C9CD5B}" dt="2019-03-04T12:30:50.051" v="65" actId="12788"/>
          <ac:grpSpMkLst>
            <pc:docMk/>
            <pc:sldMk cId="2528697776" sldId="398"/>
            <ac:grpSpMk id="8" creationId="{15517859-3453-407F-B487-EA706212A59E}"/>
          </ac:grpSpMkLst>
        </pc:grpChg>
      </pc:sldChg>
      <pc:sldChg chg="del">
        <pc:chgData name="Kyle Tidswell-Brown" userId="3518c4a0-5c99-4880-b127-cb60ccf11a39" providerId="ADAL" clId="{A12DF3F0-4AF1-4098-A9BC-965093C9CD5B}" dt="2019-03-04T13:07:39.872" v="201" actId="2696"/>
        <pc:sldMkLst>
          <pc:docMk/>
          <pc:sldMk cId="1995425151" sldId="400"/>
        </pc:sldMkLst>
      </pc:sldChg>
      <pc:sldChg chg="modSp">
        <pc:chgData name="Kyle Tidswell-Brown" userId="3518c4a0-5c99-4880-b127-cb60ccf11a39" providerId="ADAL" clId="{A12DF3F0-4AF1-4098-A9BC-965093C9CD5B}" dt="2019-03-04T13:07:45.960" v="205" actId="20577"/>
        <pc:sldMkLst>
          <pc:docMk/>
          <pc:sldMk cId="4126809789" sldId="401"/>
        </pc:sldMkLst>
        <pc:spChg chg="mod">
          <ac:chgData name="Kyle Tidswell-Brown" userId="3518c4a0-5c99-4880-b127-cb60ccf11a39" providerId="ADAL" clId="{A12DF3F0-4AF1-4098-A9BC-965093C9CD5B}" dt="2019-03-04T13:07:45.960" v="205" actId="20577"/>
          <ac:spMkLst>
            <pc:docMk/>
            <pc:sldMk cId="4126809789" sldId="401"/>
            <ac:spMk id="19" creationId="{5252A847-DE45-4FA3-A1F8-EEBEB845FF8E}"/>
          </ac:spMkLst>
        </pc:spChg>
      </pc:sldChg>
      <pc:sldChg chg="modSp">
        <pc:chgData name="Kyle Tidswell-Brown" userId="3518c4a0-5c99-4880-b127-cb60ccf11a39" providerId="ADAL" clId="{A12DF3F0-4AF1-4098-A9BC-965093C9CD5B}" dt="2019-03-04T13:21:13.597" v="417" actId="20577"/>
        <pc:sldMkLst>
          <pc:docMk/>
          <pc:sldMk cId="509526222" sldId="402"/>
        </pc:sldMkLst>
        <pc:spChg chg="mod">
          <ac:chgData name="Kyle Tidswell-Brown" userId="3518c4a0-5c99-4880-b127-cb60ccf11a39" providerId="ADAL" clId="{A12DF3F0-4AF1-4098-A9BC-965093C9CD5B}" dt="2019-03-04T13:21:13.597" v="417" actId="20577"/>
          <ac:spMkLst>
            <pc:docMk/>
            <pc:sldMk cId="509526222" sldId="402"/>
            <ac:spMk id="10" creationId="{D02305F5-88F5-4E13-8641-7705C1DE4D9C}"/>
          </ac:spMkLst>
        </pc:spChg>
        <pc:spChg chg="mod">
          <ac:chgData name="Kyle Tidswell-Brown" userId="3518c4a0-5c99-4880-b127-cb60ccf11a39" providerId="ADAL" clId="{A12DF3F0-4AF1-4098-A9BC-965093C9CD5B}" dt="2019-03-04T13:20:45.581" v="361" actId="20577"/>
          <ac:spMkLst>
            <pc:docMk/>
            <pc:sldMk cId="509526222" sldId="402"/>
            <ac:spMk id="12" creationId="{B782F1E4-5A7E-4C3E-9B3F-803FC2A3D9F4}"/>
          </ac:spMkLst>
        </pc:spChg>
        <pc:spChg chg="mod">
          <ac:chgData name="Kyle Tidswell-Brown" userId="3518c4a0-5c99-4880-b127-cb60ccf11a39" providerId="ADAL" clId="{A12DF3F0-4AF1-4098-A9BC-965093C9CD5B}" dt="2019-03-04T13:12:18.965" v="357" actId="1037"/>
          <ac:spMkLst>
            <pc:docMk/>
            <pc:sldMk cId="509526222" sldId="402"/>
            <ac:spMk id="13" creationId="{C36DFAB3-AABA-478C-8CAA-399E62012A75}"/>
          </ac:spMkLst>
        </pc:spChg>
        <pc:graphicFrameChg chg="modGraphic">
          <ac:chgData name="Kyle Tidswell-Brown" userId="3518c4a0-5c99-4880-b127-cb60ccf11a39" providerId="ADAL" clId="{A12DF3F0-4AF1-4098-A9BC-965093C9CD5B}" dt="2019-03-04T13:21:05.495" v="413" actId="20577"/>
          <ac:graphicFrameMkLst>
            <pc:docMk/>
            <pc:sldMk cId="509526222" sldId="402"/>
            <ac:graphicFrameMk id="6" creationId="{200A903F-1352-4830-8930-52097CD487E0}"/>
          </ac:graphicFrameMkLst>
        </pc:graphicFrameChg>
      </pc:sldChg>
      <pc:sldChg chg="modSp">
        <pc:chgData name="Kyle Tidswell-Brown" userId="3518c4a0-5c99-4880-b127-cb60ccf11a39" providerId="ADAL" clId="{A12DF3F0-4AF1-4098-A9BC-965093C9CD5B}" dt="2019-03-04T14:01:28.440" v="504" actId="20577"/>
        <pc:sldMkLst>
          <pc:docMk/>
          <pc:sldMk cId="4074457242" sldId="403"/>
        </pc:sldMkLst>
        <pc:spChg chg="mod">
          <ac:chgData name="Kyle Tidswell-Brown" userId="3518c4a0-5c99-4880-b127-cb60ccf11a39" providerId="ADAL" clId="{A12DF3F0-4AF1-4098-A9BC-965093C9CD5B}" dt="2019-03-04T14:01:28.440" v="504" actId="20577"/>
          <ac:spMkLst>
            <pc:docMk/>
            <pc:sldMk cId="4074457242" sldId="403"/>
            <ac:spMk id="19" creationId="{5252A847-DE45-4FA3-A1F8-EEBEB845FF8E}"/>
          </ac:spMkLst>
        </pc:spChg>
        <pc:graphicFrameChg chg="modGraphic">
          <ac:chgData name="Kyle Tidswell-Brown" userId="3518c4a0-5c99-4880-b127-cb60ccf11a39" providerId="ADAL" clId="{A12DF3F0-4AF1-4098-A9BC-965093C9CD5B}" dt="2019-03-04T14:00:10.525" v="445" actId="20577"/>
          <ac:graphicFrameMkLst>
            <pc:docMk/>
            <pc:sldMk cId="4074457242" sldId="403"/>
            <ac:graphicFrameMk id="7" creationId="{998D1343-4571-4451-B94D-3F7AE3F5B4CC}"/>
          </ac:graphicFrameMkLst>
        </pc:graphicFrameChg>
      </pc:sldChg>
      <pc:sldChg chg="modSp">
        <pc:chgData name="Kyle Tidswell-Brown" userId="3518c4a0-5c99-4880-b127-cb60ccf11a39" providerId="ADAL" clId="{A12DF3F0-4AF1-4098-A9BC-965093C9CD5B}" dt="2019-03-04T14:01:20.734" v="490" actId="5793"/>
        <pc:sldMkLst>
          <pc:docMk/>
          <pc:sldMk cId="2516210467" sldId="404"/>
        </pc:sldMkLst>
        <pc:spChg chg="mod">
          <ac:chgData name="Kyle Tidswell-Brown" userId="3518c4a0-5c99-4880-b127-cb60ccf11a39" providerId="ADAL" clId="{A12DF3F0-4AF1-4098-A9BC-965093C9CD5B}" dt="2019-03-04T14:01:20.734" v="490" actId="5793"/>
          <ac:spMkLst>
            <pc:docMk/>
            <pc:sldMk cId="2516210467" sldId="404"/>
            <ac:spMk id="19" creationId="{5252A847-DE45-4FA3-A1F8-EEBEB845FF8E}"/>
          </ac:spMkLst>
        </pc:spChg>
        <pc:graphicFrameChg chg="modGraphic">
          <ac:chgData name="Kyle Tidswell-Brown" userId="3518c4a0-5c99-4880-b127-cb60ccf11a39" providerId="ADAL" clId="{A12DF3F0-4AF1-4098-A9BC-965093C9CD5B}" dt="2019-03-04T13:59:37.708" v="431" actId="20577"/>
          <ac:graphicFrameMkLst>
            <pc:docMk/>
            <pc:sldMk cId="2516210467" sldId="404"/>
            <ac:graphicFrameMk id="7" creationId="{998D1343-4571-4451-B94D-3F7AE3F5B4CC}"/>
          </ac:graphicFrameMkLst>
        </pc:graphicFrameChg>
      </pc:sldChg>
      <pc:sldChg chg="modSp">
        <pc:chgData name="Kyle Tidswell-Brown" userId="3518c4a0-5c99-4880-b127-cb60ccf11a39" providerId="ADAL" clId="{A12DF3F0-4AF1-4098-A9BC-965093C9CD5B}" dt="2019-03-04T14:03:51.661" v="663" actId="207"/>
        <pc:sldMkLst>
          <pc:docMk/>
          <pc:sldMk cId="2523342841" sldId="406"/>
        </pc:sldMkLst>
        <pc:spChg chg="mod">
          <ac:chgData name="Kyle Tidswell-Brown" userId="3518c4a0-5c99-4880-b127-cb60ccf11a39" providerId="ADAL" clId="{A12DF3F0-4AF1-4098-A9BC-965093C9CD5B}" dt="2019-03-04T14:03:51.661" v="663" actId="207"/>
          <ac:spMkLst>
            <pc:docMk/>
            <pc:sldMk cId="2523342841" sldId="406"/>
            <ac:spMk id="19" creationId="{5252A847-DE45-4FA3-A1F8-EEBEB845FF8E}"/>
          </ac:spMkLst>
        </pc:spChg>
      </pc:sldChg>
      <pc:sldChg chg="modSp">
        <pc:chgData name="Kyle Tidswell-Brown" userId="3518c4a0-5c99-4880-b127-cb60ccf11a39" providerId="ADAL" clId="{A12DF3F0-4AF1-4098-A9BC-965093C9CD5B}" dt="2019-03-04T14:03:38.507" v="654" actId="20577"/>
        <pc:sldMkLst>
          <pc:docMk/>
          <pc:sldMk cId="1316254258" sldId="407"/>
        </pc:sldMkLst>
        <pc:spChg chg="mod">
          <ac:chgData name="Kyle Tidswell-Brown" userId="3518c4a0-5c99-4880-b127-cb60ccf11a39" providerId="ADAL" clId="{A12DF3F0-4AF1-4098-A9BC-965093C9CD5B}" dt="2019-03-04T14:03:38.507" v="654" actId="20577"/>
          <ac:spMkLst>
            <pc:docMk/>
            <pc:sldMk cId="1316254258" sldId="407"/>
            <ac:spMk id="19" creationId="{5252A847-DE45-4FA3-A1F8-EEBEB845FF8E}"/>
          </ac:spMkLst>
        </pc:spChg>
      </pc:sldChg>
      <pc:sldChg chg="add">
        <pc:chgData name="Kyle Tidswell-Brown" userId="3518c4a0-5c99-4880-b127-cb60ccf11a39" providerId="ADAL" clId="{A12DF3F0-4AF1-4098-A9BC-965093C9CD5B}" dt="2019-03-04T13:07:42.127" v="202"/>
        <pc:sldMkLst>
          <pc:docMk/>
          <pc:sldMk cId="2233268442" sldId="408"/>
        </pc:sldMkLst>
      </pc:sldChg>
    </pc:docChg>
  </pc:docChgLst>
  <pc:docChgLst>
    <pc:chgData name="Eleanor Simpson" userId="975f5492-d74c-431c-90fe-9bfc34b8124b" providerId="ADAL" clId="{CBEEF377-9812-4786-B16F-40321C6803BE}"/>
    <pc:docChg chg="modSld">
      <pc:chgData name="Eleanor Simpson" userId="975f5492-d74c-431c-90fe-9bfc34b8124b" providerId="ADAL" clId="{CBEEF377-9812-4786-B16F-40321C6803BE}" dt="2019-01-15T13:55:41.102" v="0" actId="1036"/>
      <pc:docMkLst>
        <pc:docMk/>
      </pc:docMkLst>
      <pc:sldChg chg="modSp">
        <pc:chgData name="Eleanor Simpson" userId="975f5492-d74c-431c-90fe-9bfc34b8124b" providerId="ADAL" clId="{CBEEF377-9812-4786-B16F-40321C6803BE}" dt="2019-01-15T13:55:41.102" v="0" actId="1036"/>
        <pc:sldMkLst>
          <pc:docMk/>
          <pc:sldMk cId="36917022" sldId="360"/>
        </pc:sldMkLst>
        <pc:spChg chg="mod">
          <ac:chgData name="Eleanor Simpson" userId="975f5492-d74c-431c-90fe-9bfc34b8124b" providerId="ADAL" clId="{CBEEF377-9812-4786-B16F-40321C6803BE}" dt="2019-01-15T13:55:41.102" v="0" actId="1036"/>
          <ac:spMkLst>
            <pc:docMk/>
            <pc:sldMk cId="36917022" sldId="360"/>
            <ac:spMk id="19" creationId="{5252A847-DE45-4FA3-A1F8-EEBEB845FF8E}"/>
          </ac:spMkLst>
        </pc:spChg>
      </pc:sldChg>
    </pc:docChg>
  </pc:docChgLst>
  <pc:docChgLst>
    <pc:chgData name="Davina Szilvasy" userId="59fb472d-eed4-4f11-9686-c2c8db02a2cd" providerId="ADAL" clId="{43022FD5-96AA-43B2-8374-ADD155C8CA57}"/>
    <pc:docChg chg="modSld">
      <pc:chgData name="Davina Szilvasy" userId="59fb472d-eed4-4f11-9686-c2c8db02a2cd" providerId="ADAL" clId="{43022FD5-96AA-43B2-8374-ADD155C8CA57}" dt="2019-03-05T12:01:26.788" v="1" actId="2711"/>
      <pc:docMkLst>
        <pc:docMk/>
      </pc:docMkLst>
      <pc:sldChg chg="modSp">
        <pc:chgData name="Davina Szilvasy" userId="59fb472d-eed4-4f11-9686-c2c8db02a2cd" providerId="ADAL" clId="{43022FD5-96AA-43B2-8374-ADD155C8CA57}" dt="2019-03-05T12:01:18.526" v="0" actId="2711"/>
        <pc:sldMkLst>
          <pc:docMk/>
          <pc:sldMk cId="4074457242" sldId="403"/>
        </pc:sldMkLst>
        <pc:spChg chg="mod">
          <ac:chgData name="Davina Szilvasy" userId="59fb472d-eed4-4f11-9686-c2c8db02a2cd" providerId="ADAL" clId="{43022FD5-96AA-43B2-8374-ADD155C8CA57}" dt="2019-03-05T12:01:18.526" v="0" actId="2711"/>
          <ac:spMkLst>
            <pc:docMk/>
            <pc:sldMk cId="4074457242" sldId="403"/>
            <ac:spMk id="19" creationId="{5252A847-DE45-4FA3-A1F8-EEBEB845FF8E}"/>
          </ac:spMkLst>
        </pc:spChg>
      </pc:sldChg>
      <pc:sldChg chg="modSp">
        <pc:chgData name="Davina Szilvasy" userId="59fb472d-eed4-4f11-9686-c2c8db02a2cd" providerId="ADAL" clId="{43022FD5-96AA-43B2-8374-ADD155C8CA57}" dt="2019-03-05T12:01:26.788" v="1" actId="2711"/>
        <pc:sldMkLst>
          <pc:docMk/>
          <pc:sldMk cId="2516210467" sldId="404"/>
        </pc:sldMkLst>
        <pc:spChg chg="mod">
          <ac:chgData name="Davina Szilvasy" userId="59fb472d-eed4-4f11-9686-c2c8db02a2cd" providerId="ADAL" clId="{43022FD5-96AA-43B2-8374-ADD155C8CA57}" dt="2019-03-05T12:01:26.788" v="1" actId="2711"/>
          <ac:spMkLst>
            <pc:docMk/>
            <pc:sldMk cId="2516210467" sldId="404"/>
            <ac:spMk id="19" creationId="{5252A847-DE45-4FA3-A1F8-EEBEB845FF8E}"/>
          </ac:spMkLst>
        </pc:spChg>
      </pc:sldChg>
    </pc:docChg>
  </pc:docChgLst>
  <pc:docChgLst>
    <pc:chgData name="Eleanor Simpson" userId="975f5492-d74c-431c-90fe-9bfc34b8124b" providerId="ADAL" clId="{2A1822AD-7B8F-49BF-AE65-4784A12E3AC4}"/>
    <pc:docChg chg="modSld">
      <pc:chgData name="Eleanor Simpson" userId="975f5492-d74c-431c-90fe-9bfc34b8124b" providerId="ADAL" clId="{2A1822AD-7B8F-49BF-AE65-4784A12E3AC4}" dt="2019-03-01T08:43:04.784" v="3" actId="1035"/>
      <pc:docMkLst>
        <pc:docMk/>
      </pc:docMkLst>
      <pc:sldChg chg="modSp">
        <pc:chgData name="Eleanor Simpson" userId="975f5492-d74c-431c-90fe-9bfc34b8124b" providerId="ADAL" clId="{2A1822AD-7B8F-49BF-AE65-4784A12E3AC4}" dt="2019-03-01T08:42:45.711" v="1" actId="1035"/>
        <pc:sldMkLst>
          <pc:docMk/>
          <pc:sldMk cId="1035052751" sldId="361"/>
        </pc:sldMkLst>
        <pc:grpChg chg="mod">
          <ac:chgData name="Eleanor Simpson" userId="975f5492-d74c-431c-90fe-9bfc34b8124b" providerId="ADAL" clId="{2A1822AD-7B8F-49BF-AE65-4784A12E3AC4}" dt="2019-03-01T08:42:45.711" v="1" actId="1035"/>
          <ac:grpSpMkLst>
            <pc:docMk/>
            <pc:sldMk cId="1035052751" sldId="361"/>
            <ac:grpSpMk id="8" creationId="{2FF4C96B-D005-4A57-A071-6ED59D1210D9}"/>
          </ac:grpSpMkLst>
        </pc:grpChg>
      </pc:sldChg>
      <pc:sldChg chg="modSp">
        <pc:chgData name="Eleanor Simpson" userId="975f5492-d74c-431c-90fe-9bfc34b8124b" providerId="ADAL" clId="{2A1822AD-7B8F-49BF-AE65-4784A12E3AC4}" dt="2019-03-01T08:43:04.784" v="3" actId="1035"/>
        <pc:sldMkLst>
          <pc:docMk/>
          <pc:sldMk cId="2528697776" sldId="398"/>
        </pc:sldMkLst>
        <pc:grpChg chg="mod">
          <ac:chgData name="Eleanor Simpson" userId="975f5492-d74c-431c-90fe-9bfc34b8124b" providerId="ADAL" clId="{2A1822AD-7B8F-49BF-AE65-4784A12E3AC4}" dt="2019-03-01T08:43:04.784" v="3" actId="1035"/>
          <ac:grpSpMkLst>
            <pc:docMk/>
            <pc:sldMk cId="2528697776" sldId="398"/>
            <ac:grpSpMk id="8" creationId="{15517859-3453-407F-B487-EA706212A59E}"/>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classroomsecrets.co.uk/types-of-nouns-year-3-noun-free-resource-p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43580B-038D-46B5-A3D3-72E493B09598}"/>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5" name="Picture 2" descr="https://survey.zohopublic.eu/survey/api/v1/public/livesurveys/V2BBWx/images/Y2JkNzM2MDEtNDhiZi00OTZmLWIxMTQtZjAyNTcxOGQ0Y2M1/web/download/image?isoriginalfile=true">
            <a:extLst>
              <a:ext uri="{FF2B5EF4-FFF2-40B4-BE49-F238E27FC236}">
                <a16:creationId xmlns:a16="http://schemas.microsoft.com/office/drawing/2014/main" id="{9FEC16FD-3E0D-4751-A5BA-C78AFCF8007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0" y="16904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using two common nouns.</a:t>
            </a:r>
          </a:p>
          <a:p>
            <a:pPr lvl="0" defTabSz="685800">
              <a:defRPr/>
            </a:pPr>
            <a:endParaRPr lang="en-GB" sz="2000" b="1" dirty="0">
              <a:solidFill>
                <a:schemeClr val="tx1"/>
              </a:solidFill>
              <a:latin typeface="Century Gothic" panose="020B0502020202020204" pitchFamily="34" charset="0"/>
            </a:endParaRPr>
          </a:p>
          <a:p>
            <a:pPr lvl="0" defTabSz="685800">
              <a:defRPr/>
            </a:pPr>
            <a:r>
              <a:rPr lang="en-GB" b="1" dirty="0">
                <a:solidFill>
                  <a:srgbClr val="FF0000"/>
                </a:solidFill>
                <a:latin typeface="Century Gothic" panose="020B0502020202020204" pitchFamily="34" charset="0"/>
              </a:rPr>
              <a:t>Example answer:</a:t>
            </a:r>
          </a:p>
          <a:p>
            <a:pPr lvl="0" defTabSz="685800">
              <a:lnSpc>
                <a:spcPct val="150000"/>
              </a:lnSpc>
              <a:defRPr/>
            </a:pPr>
            <a:r>
              <a:rPr lang="en-GB" sz="3600" b="1" dirty="0">
                <a:solidFill>
                  <a:schemeClr val="tx1"/>
                </a:solidFill>
                <a:latin typeface="Century Gothic" panose="020B0502020202020204" pitchFamily="34" charset="0"/>
              </a:rPr>
              <a:t>On Tuesdays, when I get home from </a:t>
            </a:r>
            <a:r>
              <a:rPr lang="en-GB" sz="3600" b="1" spc="-300" dirty="0">
                <a:solidFill>
                  <a:schemeClr val="tx1"/>
                </a:solidFill>
                <a:latin typeface="Century Gothic" panose="020B0502020202020204" pitchFamily="34" charset="0"/>
              </a:rPr>
              <a:t>______________</a:t>
            </a:r>
            <a:r>
              <a:rPr lang="en-GB" sz="3600" b="1" dirty="0">
                <a:solidFill>
                  <a:schemeClr val="tx1"/>
                </a:solidFill>
                <a:latin typeface="Century Gothic" panose="020B0502020202020204" pitchFamily="34" charset="0"/>
              </a:rPr>
              <a:t> , I enjoy eating little sandwiches with strawberry </a:t>
            </a:r>
            <a:r>
              <a:rPr lang="en-GB" sz="3600" b="1" spc="-300" dirty="0">
                <a:solidFill>
                  <a:schemeClr val="tx1"/>
                </a:solidFill>
                <a:latin typeface="Century Gothic" panose="020B0502020202020204" pitchFamily="34" charset="0"/>
              </a:rPr>
              <a:t>__________ </a:t>
            </a:r>
            <a:r>
              <a:rPr lang="en-GB" sz="3600" b="1" dirty="0">
                <a:solidFill>
                  <a:schemeClr val="tx1"/>
                </a:solidFill>
                <a:latin typeface="Century Gothic" panose="020B0502020202020204" pitchFamily="34" charset="0"/>
              </a:rPr>
              <a:t>.</a:t>
            </a:r>
          </a:p>
          <a:p>
            <a:endParaRPr lang="en-GB" sz="2000" b="1" dirty="0">
              <a:latin typeface="Century Gothic" panose="020B0502020202020204" pitchFamily="34" charset="0"/>
            </a:endParaRPr>
          </a:p>
        </p:txBody>
      </p:sp>
      <p:sp>
        <p:nvSpPr>
          <p:cNvPr id="2" name="TextBox 1">
            <a:extLst>
              <a:ext uri="{FF2B5EF4-FFF2-40B4-BE49-F238E27FC236}">
                <a16:creationId xmlns:a16="http://schemas.microsoft.com/office/drawing/2014/main" id="{84F15A2C-0A82-4CE8-927F-54E7CEE6D691}"/>
              </a:ext>
            </a:extLst>
          </p:cNvPr>
          <p:cNvSpPr txBox="1"/>
          <p:nvPr/>
        </p:nvSpPr>
        <p:spPr>
          <a:xfrm>
            <a:off x="438344" y="2701813"/>
            <a:ext cx="2570480" cy="646331"/>
          </a:xfrm>
          <a:prstGeom prst="rect">
            <a:avLst/>
          </a:prstGeom>
          <a:noFill/>
        </p:spPr>
        <p:txBody>
          <a:bodyPr wrap="square" rtlCol="0">
            <a:spAutoFit/>
          </a:bodyPr>
          <a:lstStyle/>
          <a:p>
            <a:pPr algn="ctr"/>
            <a:r>
              <a:rPr lang="en-GB" sz="3600" b="1" dirty="0">
                <a:solidFill>
                  <a:srgbClr val="FF0000"/>
                </a:solidFill>
                <a:latin typeface="Century Gothic" panose="020B0502020202020204" pitchFamily="34" charset="0"/>
              </a:rPr>
              <a:t>school</a:t>
            </a:r>
          </a:p>
        </p:txBody>
      </p:sp>
      <p:sp>
        <p:nvSpPr>
          <p:cNvPr id="7" name="TextBox 6">
            <a:extLst>
              <a:ext uri="{FF2B5EF4-FFF2-40B4-BE49-F238E27FC236}">
                <a16:creationId xmlns:a16="http://schemas.microsoft.com/office/drawing/2014/main" id="{45646ED2-6EE6-4469-A346-51145BC7CCAA}"/>
              </a:ext>
            </a:extLst>
          </p:cNvPr>
          <p:cNvSpPr txBox="1"/>
          <p:nvPr/>
        </p:nvSpPr>
        <p:spPr>
          <a:xfrm>
            <a:off x="6273012" y="3517212"/>
            <a:ext cx="2570480" cy="646331"/>
          </a:xfrm>
          <a:prstGeom prst="rect">
            <a:avLst/>
          </a:prstGeom>
          <a:noFill/>
        </p:spPr>
        <p:txBody>
          <a:bodyPr wrap="square" rtlCol="0">
            <a:spAutoFit/>
          </a:bodyPr>
          <a:lstStyle/>
          <a:p>
            <a:pPr algn="ctr"/>
            <a:r>
              <a:rPr lang="en-GB" sz="3600" b="1" dirty="0">
                <a:solidFill>
                  <a:srgbClr val="FF0000"/>
                </a:solidFill>
                <a:latin typeface="Century Gothic" panose="020B0502020202020204" pitchFamily="34" charset="0"/>
              </a:rPr>
              <a:t>jam</a:t>
            </a:r>
          </a:p>
        </p:txBody>
      </p:sp>
    </p:spTree>
    <p:extLst>
      <p:ext uri="{BB962C8B-B14F-4D97-AF65-F5344CB8AC3E}">
        <p14:creationId xmlns:p14="http://schemas.microsoft.com/office/powerpoint/2010/main" val="324444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up the nouns to their correct type.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grpSp>
        <p:nvGrpSpPr>
          <p:cNvPr id="8" name="Group 7">
            <a:extLst>
              <a:ext uri="{FF2B5EF4-FFF2-40B4-BE49-F238E27FC236}">
                <a16:creationId xmlns:a16="http://schemas.microsoft.com/office/drawing/2014/main" id="{15517859-3453-407F-B487-EA706212A59E}"/>
              </a:ext>
            </a:extLst>
          </p:cNvPr>
          <p:cNvGrpSpPr/>
          <p:nvPr/>
        </p:nvGrpSpPr>
        <p:grpSpPr>
          <a:xfrm>
            <a:off x="865442" y="1785005"/>
            <a:ext cx="7413116" cy="3287991"/>
            <a:chOff x="371187" y="5410199"/>
            <a:chExt cx="2858077" cy="1267663"/>
          </a:xfrm>
        </p:grpSpPr>
        <p:sp>
          <p:nvSpPr>
            <p:cNvPr id="9" name="Rectangle: Rounded Corners 8">
              <a:extLst>
                <a:ext uri="{FF2B5EF4-FFF2-40B4-BE49-F238E27FC236}">
                  <a16:creationId xmlns:a16="http://schemas.microsoft.com/office/drawing/2014/main" id="{923E9769-7FE7-4DEB-AB7C-F5B0CB4E292B}"/>
                </a:ext>
              </a:extLst>
            </p:cNvPr>
            <p:cNvSpPr/>
            <p:nvPr/>
          </p:nvSpPr>
          <p:spPr>
            <a:xfrm>
              <a:off x="371187" y="5410199"/>
              <a:ext cx="1073727" cy="3365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jacket</a:t>
              </a:r>
            </a:p>
          </p:txBody>
        </p:sp>
        <p:sp>
          <p:nvSpPr>
            <p:cNvPr id="10" name="Rectangle: Rounded Corners 9">
              <a:extLst>
                <a:ext uri="{FF2B5EF4-FFF2-40B4-BE49-F238E27FC236}">
                  <a16:creationId xmlns:a16="http://schemas.microsoft.com/office/drawing/2014/main" id="{F5EEF50B-6E41-4C5B-86AE-F559592AE98D}"/>
                </a:ext>
              </a:extLst>
            </p:cNvPr>
            <p:cNvSpPr/>
            <p:nvPr/>
          </p:nvSpPr>
          <p:spPr>
            <a:xfrm>
              <a:off x="371187" y="5875755"/>
              <a:ext cx="1073727" cy="3365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bunch</a:t>
              </a:r>
            </a:p>
          </p:txBody>
        </p:sp>
        <p:sp>
          <p:nvSpPr>
            <p:cNvPr id="11" name="Rectangle: Rounded Corners 10">
              <a:extLst>
                <a:ext uri="{FF2B5EF4-FFF2-40B4-BE49-F238E27FC236}">
                  <a16:creationId xmlns:a16="http://schemas.microsoft.com/office/drawing/2014/main" id="{D865AD1A-6751-4A60-85CE-A53C62E0DFAB}"/>
                </a:ext>
              </a:extLst>
            </p:cNvPr>
            <p:cNvSpPr/>
            <p:nvPr/>
          </p:nvSpPr>
          <p:spPr>
            <a:xfrm>
              <a:off x="371187" y="6341312"/>
              <a:ext cx="1073727" cy="33655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Scotland</a:t>
              </a:r>
            </a:p>
          </p:txBody>
        </p:sp>
        <p:sp>
          <p:nvSpPr>
            <p:cNvPr id="12" name="Rectangle: Rounded Corners 11">
              <a:extLst>
                <a:ext uri="{FF2B5EF4-FFF2-40B4-BE49-F238E27FC236}">
                  <a16:creationId xmlns:a16="http://schemas.microsoft.com/office/drawing/2014/main" id="{01845166-0412-4D2D-A5A8-C19D96B9E2ED}"/>
                </a:ext>
              </a:extLst>
            </p:cNvPr>
            <p:cNvSpPr/>
            <p:nvPr/>
          </p:nvSpPr>
          <p:spPr>
            <a:xfrm>
              <a:off x="2155537" y="5410199"/>
              <a:ext cx="1073727" cy="33655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collective</a:t>
              </a:r>
            </a:p>
          </p:txBody>
        </p:sp>
        <p:sp>
          <p:nvSpPr>
            <p:cNvPr id="13" name="Rectangle: Rounded Corners 12">
              <a:extLst>
                <a:ext uri="{FF2B5EF4-FFF2-40B4-BE49-F238E27FC236}">
                  <a16:creationId xmlns:a16="http://schemas.microsoft.com/office/drawing/2014/main" id="{93FEA11B-BF95-4FEA-B1B1-ABCE6C79F5BC}"/>
                </a:ext>
              </a:extLst>
            </p:cNvPr>
            <p:cNvSpPr/>
            <p:nvPr/>
          </p:nvSpPr>
          <p:spPr>
            <a:xfrm>
              <a:off x="2155537" y="5875755"/>
              <a:ext cx="1073727" cy="33655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common</a:t>
              </a:r>
            </a:p>
          </p:txBody>
        </p:sp>
        <p:sp>
          <p:nvSpPr>
            <p:cNvPr id="14" name="Rectangle: Rounded Corners 13">
              <a:extLst>
                <a:ext uri="{FF2B5EF4-FFF2-40B4-BE49-F238E27FC236}">
                  <a16:creationId xmlns:a16="http://schemas.microsoft.com/office/drawing/2014/main" id="{42AE5079-253C-4597-8158-0AFFD46A91C8}"/>
                </a:ext>
              </a:extLst>
            </p:cNvPr>
            <p:cNvSpPr/>
            <p:nvPr/>
          </p:nvSpPr>
          <p:spPr>
            <a:xfrm>
              <a:off x="2155537" y="6341312"/>
              <a:ext cx="1073727" cy="336550"/>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proper</a:t>
              </a:r>
            </a:p>
          </p:txBody>
        </p:sp>
      </p:grpSp>
    </p:spTree>
    <p:extLst>
      <p:ext uri="{BB962C8B-B14F-4D97-AF65-F5344CB8AC3E}">
        <p14:creationId xmlns:p14="http://schemas.microsoft.com/office/powerpoint/2010/main" val="252869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Match up the nouns to their correct type.</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grpSp>
        <p:nvGrpSpPr>
          <p:cNvPr id="15" name="Group 14">
            <a:extLst>
              <a:ext uri="{FF2B5EF4-FFF2-40B4-BE49-F238E27FC236}">
                <a16:creationId xmlns:a16="http://schemas.microsoft.com/office/drawing/2014/main" id="{68DADCB0-A19A-4557-836B-CD6F1B4E3BF1}"/>
              </a:ext>
            </a:extLst>
          </p:cNvPr>
          <p:cNvGrpSpPr/>
          <p:nvPr/>
        </p:nvGrpSpPr>
        <p:grpSpPr>
          <a:xfrm>
            <a:off x="865442" y="1785005"/>
            <a:ext cx="7413116" cy="3287991"/>
            <a:chOff x="865442" y="1785005"/>
            <a:chExt cx="7413116" cy="3287991"/>
          </a:xfrm>
        </p:grpSpPr>
        <p:sp>
          <p:nvSpPr>
            <p:cNvPr id="9" name="Rectangle: Rounded Corners 8">
              <a:extLst>
                <a:ext uri="{FF2B5EF4-FFF2-40B4-BE49-F238E27FC236}">
                  <a16:creationId xmlns:a16="http://schemas.microsoft.com/office/drawing/2014/main" id="{923E9769-7FE7-4DEB-AB7C-F5B0CB4E292B}"/>
                </a:ext>
              </a:extLst>
            </p:cNvPr>
            <p:cNvSpPr/>
            <p:nvPr/>
          </p:nvSpPr>
          <p:spPr>
            <a:xfrm>
              <a:off x="865442" y="1785005"/>
              <a:ext cx="2784971" cy="87292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jacket</a:t>
              </a:r>
            </a:p>
          </p:txBody>
        </p:sp>
        <p:sp>
          <p:nvSpPr>
            <p:cNvPr id="10" name="Rectangle: Rounded Corners 9">
              <a:extLst>
                <a:ext uri="{FF2B5EF4-FFF2-40B4-BE49-F238E27FC236}">
                  <a16:creationId xmlns:a16="http://schemas.microsoft.com/office/drawing/2014/main" id="{F5EEF50B-6E41-4C5B-86AE-F559592AE98D}"/>
                </a:ext>
              </a:extLst>
            </p:cNvPr>
            <p:cNvSpPr/>
            <p:nvPr/>
          </p:nvSpPr>
          <p:spPr>
            <a:xfrm>
              <a:off x="865442" y="2992537"/>
              <a:ext cx="2784971" cy="87292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bunch</a:t>
              </a:r>
            </a:p>
          </p:txBody>
        </p:sp>
        <p:sp>
          <p:nvSpPr>
            <p:cNvPr id="11" name="Rectangle: Rounded Corners 10">
              <a:extLst>
                <a:ext uri="{FF2B5EF4-FFF2-40B4-BE49-F238E27FC236}">
                  <a16:creationId xmlns:a16="http://schemas.microsoft.com/office/drawing/2014/main" id="{D865AD1A-6751-4A60-85CE-A53C62E0DFAB}"/>
                </a:ext>
              </a:extLst>
            </p:cNvPr>
            <p:cNvSpPr/>
            <p:nvPr/>
          </p:nvSpPr>
          <p:spPr>
            <a:xfrm>
              <a:off x="865442" y="4200072"/>
              <a:ext cx="2784971" cy="872924"/>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Scotland</a:t>
              </a:r>
            </a:p>
          </p:txBody>
        </p:sp>
        <p:sp>
          <p:nvSpPr>
            <p:cNvPr id="12" name="Rectangle: Rounded Corners 11">
              <a:extLst>
                <a:ext uri="{FF2B5EF4-FFF2-40B4-BE49-F238E27FC236}">
                  <a16:creationId xmlns:a16="http://schemas.microsoft.com/office/drawing/2014/main" id="{01845166-0412-4D2D-A5A8-C19D96B9E2ED}"/>
                </a:ext>
              </a:extLst>
            </p:cNvPr>
            <p:cNvSpPr/>
            <p:nvPr/>
          </p:nvSpPr>
          <p:spPr>
            <a:xfrm>
              <a:off x="5493587" y="1785005"/>
              <a:ext cx="2784971" cy="872924"/>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collective</a:t>
              </a:r>
            </a:p>
          </p:txBody>
        </p:sp>
        <p:sp>
          <p:nvSpPr>
            <p:cNvPr id="13" name="Rectangle: Rounded Corners 12">
              <a:extLst>
                <a:ext uri="{FF2B5EF4-FFF2-40B4-BE49-F238E27FC236}">
                  <a16:creationId xmlns:a16="http://schemas.microsoft.com/office/drawing/2014/main" id="{93FEA11B-BF95-4FEA-B1B1-ABCE6C79F5BC}"/>
                </a:ext>
              </a:extLst>
            </p:cNvPr>
            <p:cNvSpPr/>
            <p:nvPr/>
          </p:nvSpPr>
          <p:spPr>
            <a:xfrm>
              <a:off x="5493587" y="2992537"/>
              <a:ext cx="2784971" cy="872924"/>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common</a:t>
              </a:r>
            </a:p>
          </p:txBody>
        </p:sp>
        <p:sp>
          <p:nvSpPr>
            <p:cNvPr id="14" name="Rectangle: Rounded Corners 13">
              <a:extLst>
                <a:ext uri="{FF2B5EF4-FFF2-40B4-BE49-F238E27FC236}">
                  <a16:creationId xmlns:a16="http://schemas.microsoft.com/office/drawing/2014/main" id="{42AE5079-253C-4597-8158-0AFFD46A91C8}"/>
                </a:ext>
              </a:extLst>
            </p:cNvPr>
            <p:cNvSpPr/>
            <p:nvPr/>
          </p:nvSpPr>
          <p:spPr>
            <a:xfrm>
              <a:off x="5493587" y="4200072"/>
              <a:ext cx="2784971" cy="872924"/>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600" b="1" dirty="0">
                  <a:solidFill>
                    <a:schemeClr val="tx1"/>
                  </a:solidFill>
                  <a:latin typeface="Century Gothic" panose="020B0502020202020204" pitchFamily="34" charset="0"/>
                </a:rPr>
                <a:t>proper</a:t>
              </a:r>
            </a:p>
          </p:txBody>
        </p:sp>
        <p:cxnSp>
          <p:nvCxnSpPr>
            <p:cNvPr id="3" name="Straight Connector 2">
              <a:extLst>
                <a:ext uri="{FF2B5EF4-FFF2-40B4-BE49-F238E27FC236}">
                  <a16:creationId xmlns:a16="http://schemas.microsoft.com/office/drawing/2014/main" id="{02186468-21A8-44AA-B134-07E96D108879}"/>
                </a:ext>
              </a:extLst>
            </p:cNvPr>
            <p:cNvCxnSpPr>
              <a:stCxn id="9" idx="3"/>
              <a:endCxn id="13" idx="1"/>
            </p:cNvCxnSpPr>
            <p:nvPr/>
          </p:nvCxnSpPr>
          <p:spPr>
            <a:xfrm>
              <a:off x="3650413" y="2221467"/>
              <a:ext cx="1843174" cy="12075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BCAE43-909D-4801-BCAF-8947954BF19B}"/>
                </a:ext>
              </a:extLst>
            </p:cNvPr>
            <p:cNvCxnSpPr>
              <a:stCxn id="10" idx="3"/>
              <a:endCxn id="12" idx="1"/>
            </p:cNvCxnSpPr>
            <p:nvPr/>
          </p:nvCxnSpPr>
          <p:spPr>
            <a:xfrm flipV="1">
              <a:off x="3650413" y="2221467"/>
              <a:ext cx="1843174" cy="12075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5590E7-BFA9-4E74-8AD2-10B5DF65AAE5}"/>
                </a:ext>
              </a:extLst>
            </p:cNvPr>
            <p:cNvCxnSpPr>
              <a:stCxn id="11" idx="3"/>
              <a:endCxn id="14" idx="1"/>
            </p:cNvCxnSpPr>
            <p:nvPr/>
          </p:nvCxnSpPr>
          <p:spPr>
            <a:xfrm>
              <a:off x="3650413" y="4636534"/>
              <a:ext cx="18431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833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What type of noun is underlined?</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The king watched on with pride as his new </a:t>
            </a:r>
            <a:r>
              <a:rPr lang="en-GB" sz="3600" b="1" u="sng" dirty="0">
                <a:solidFill>
                  <a:schemeClr val="tx1"/>
                </a:solidFill>
                <a:latin typeface="Century Gothic" panose="020B0502020202020204" pitchFamily="34" charset="0"/>
              </a:rPr>
              <a:t>fleet</a:t>
            </a:r>
            <a:r>
              <a:rPr lang="en-GB" sz="3600" b="1" dirty="0">
                <a:solidFill>
                  <a:schemeClr val="tx1"/>
                </a:solidFill>
                <a:latin typeface="Century Gothic" panose="020B0502020202020204" pitchFamily="34" charset="0"/>
              </a:rPr>
              <a:t> of magnificent ships sailed out to meet the enemy.</a:t>
            </a:r>
            <a:endParaRPr lang="en-GB"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412680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What type of noun is underlined?</a:t>
            </a: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The king watched on with pride as his new </a:t>
            </a:r>
            <a:r>
              <a:rPr lang="en-GB" sz="3600" b="1" u="sng" dirty="0">
                <a:solidFill>
                  <a:schemeClr val="tx1"/>
                </a:solidFill>
                <a:latin typeface="Century Gothic" panose="020B0502020202020204" pitchFamily="34" charset="0"/>
              </a:rPr>
              <a:t>fleet</a:t>
            </a:r>
            <a:r>
              <a:rPr lang="en-GB" sz="3600" b="1" dirty="0">
                <a:solidFill>
                  <a:schemeClr val="tx1"/>
                </a:solidFill>
                <a:latin typeface="Century Gothic" panose="020B0502020202020204" pitchFamily="34" charset="0"/>
              </a:rPr>
              <a:t> of magnificent ships sailed out to meet the enemy.</a:t>
            </a:r>
          </a:p>
          <a:p>
            <a:pPr>
              <a:lnSpc>
                <a:spcPct val="150000"/>
              </a:lnSpc>
            </a:pPr>
            <a:r>
              <a:rPr lang="en-GB" sz="3600" b="1" dirty="0">
                <a:solidFill>
                  <a:schemeClr val="tx1"/>
                </a:solidFill>
                <a:latin typeface="Century Gothic" panose="020B0502020202020204" pitchFamily="34" charset="0"/>
              </a:rPr>
              <a:t> </a:t>
            </a:r>
          </a:p>
          <a:p>
            <a:pPr>
              <a:lnSpc>
                <a:spcPct val="150000"/>
              </a:lnSpc>
            </a:pPr>
            <a:r>
              <a:rPr lang="en-GB" sz="2000" b="1" dirty="0">
                <a:solidFill>
                  <a:srgbClr val="FF0000"/>
                </a:solidFill>
                <a:latin typeface="Century Gothic" panose="020B0502020202020204" pitchFamily="34" charset="0"/>
              </a:rPr>
              <a:t>Fleet is the collective noun for ships.</a:t>
            </a:r>
          </a:p>
          <a:p>
            <a:pPr lvl="0" defTabSz="685800">
              <a:defRPr/>
            </a:pPr>
            <a:endParaRPr lang="en-GB"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2233268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two of the words in the word bank to complete the sentences below.</a:t>
            </a:r>
          </a:p>
        </p:txBody>
      </p:sp>
      <p:graphicFrame>
        <p:nvGraphicFramePr>
          <p:cNvPr id="6" name="Table 5">
            <a:extLst>
              <a:ext uri="{FF2B5EF4-FFF2-40B4-BE49-F238E27FC236}">
                <a16:creationId xmlns:a16="http://schemas.microsoft.com/office/drawing/2014/main" id="{200A903F-1352-4830-8930-52097CD487E0}"/>
              </a:ext>
            </a:extLst>
          </p:cNvPr>
          <p:cNvGraphicFramePr>
            <a:graphicFrameLocks noGrp="1"/>
          </p:cNvGraphicFramePr>
          <p:nvPr>
            <p:extLst>
              <p:ext uri="{D42A27DB-BD31-4B8C-83A1-F6EECF244321}">
                <p14:modId xmlns:p14="http://schemas.microsoft.com/office/powerpoint/2010/main" val="3960282392"/>
              </p:ext>
            </p:extLst>
          </p:nvPr>
        </p:nvGraphicFramePr>
        <p:xfrm>
          <a:off x="1176556" y="1570090"/>
          <a:ext cx="6790891" cy="3324448"/>
        </p:xfrm>
        <a:graphic>
          <a:graphicData uri="http://schemas.openxmlformats.org/drawingml/2006/table">
            <a:tbl>
              <a:tblPr firstRow="1" bandRow="1">
                <a:tableStyleId>{2D5ABB26-0587-4C30-8999-92F81FD0307C}</a:tableStyleId>
              </a:tblPr>
              <a:tblGrid>
                <a:gridCol w="617354">
                  <a:extLst>
                    <a:ext uri="{9D8B030D-6E8A-4147-A177-3AD203B41FA5}">
                      <a16:colId xmlns:a16="http://schemas.microsoft.com/office/drawing/2014/main" val="989671311"/>
                    </a:ext>
                  </a:extLst>
                </a:gridCol>
                <a:gridCol w="6173537">
                  <a:extLst>
                    <a:ext uri="{9D8B030D-6E8A-4147-A177-3AD203B41FA5}">
                      <a16:colId xmlns:a16="http://schemas.microsoft.com/office/drawing/2014/main" val="237429969"/>
                    </a:ext>
                  </a:extLst>
                </a:gridCol>
              </a:tblGrid>
              <a:tr h="1466214">
                <a:tc>
                  <a:txBody>
                    <a:bodyPr/>
                    <a:lstStyle/>
                    <a:p>
                      <a:pPr algn="ctr"/>
                      <a:r>
                        <a:rPr lang="en-GB" sz="2500" b="1" dirty="0">
                          <a:latin typeface="Century Gothic" panose="020B0502020202020204" pitchFamily="34" charset="0"/>
                        </a:rPr>
                        <a:t>A.</a:t>
                      </a:r>
                    </a:p>
                  </a:txBody>
                  <a:tcPr marL="0" marR="0" marT="0" marB="0"/>
                </a:tc>
                <a:tc>
                  <a:txBody>
                    <a:bodyPr/>
                    <a:lstStyle/>
                    <a:p>
                      <a:pPr algn="l"/>
                      <a:r>
                        <a:rPr lang="en-GB" sz="2500" b="1" dirty="0">
                          <a:latin typeface="Century Gothic" panose="020B0502020202020204" pitchFamily="34" charset="0"/>
                        </a:rPr>
                        <a:t>I watched in awe as the ______________ of ants marched across the flower bed.</a:t>
                      </a:r>
                    </a:p>
                  </a:txBody>
                  <a:tcPr marL="0" marR="0" marT="0" marB="0"/>
                </a:tc>
                <a:extLst>
                  <a:ext uri="{0D108BD9-81ED-4DB2-BD59-A6C34878D82A}">
                    <a16:rowId xmlns:a16="http://schemas.microsoft.com/office/drawing/2014/main" val="2788525419"/>
                  </a:ext>
                </a:extLst>
              </a:tr>
              <a:tr h="392020">
                <a:tc>
                  <a:txBody>
                    <a:bodyPr/>
                    <a:lstStyle/>
                    <a:p>
                      <a:pPr algn="ctr"/>
                      <a:endParaRPr lang="en-GB" sz="2500" b="1" dirty="0">
                        <a:latin typeface="Century Gothic" panose="020B0502020202020204" pitchFamily="34" charset="0"/>
                      </a:endParaRPr>
                    </a:p>
                  </a:txBody>
                  <a:tcPr marL="0" marR="0" marT="0" marB="0"/>
                </a:tc>
                <a:tc>
                  <a:txBody>
                    <a:bodyPr/>
                    <a:lstStyle/>
                    <a:p>
                      <a:pPr algn="l"/>
                      <a:endParaRPr lang="en-GB" sz="200" b="1" dirty="0">
                        <a:latin typeface="Century Gothic" panose="020B0502020202020204" pitchFamily="34" charset="0"/>
                      </a:endParaRPr>
                    </a:p>
                  </a:txBody>
                  <a:tcPr marL="0" marR="0" marT="0" marB="0"/>
                </a:tc>
                <a:extLst>
                  <a:ext uri="{0D108BD9-81ED-4DB2-BD59-A6C34878D82A}">
                    <a16:rowId xmlns:a16="http://schemas.microsoft.com/office/drawing/2014/main" val="3314850751"/>
                  </a:ext>
                </a:extLst>
              </a:tr>
              <a:tr h="1466214">
                <a:tc>
                  <a:txBody>
                    <a:bodyPr/>
                    <a:lstStyle/>
                    <a:p>
                      <a:pPr algn="ctr"/>
                      <a:r>
                        <a:rPr lang="en-GB" sz="2500" b="1" dirty="0">
                          <a:latin typeface="Century Gothic" panose="020B0502020202020204" pitchFamily="34" charset="0"/>
                        </a:rPr>
                        <a:t>B.</a:t>
                      </a:r>
                    </a:p>
                  </a:txBody>
                  <a:tcPr marL="0" marR="0" marT="0" marB="0"/>
                </a:tc>
                <a:tc>
                  <a:txBody>
                    <a:bodyPr/>
                    <a:lstStyle/>
                    <a:p>
                      <a:pPr algn="l"/>
                      <a:r>
                        <a:rPr lang="en-GB" sz="2500" b="1" dirty="0">
                          <a:latin typeface="Century Gothic" panose="020B0502020202020204" pitchFamily="34" charset="0"/>
                        </a:rPr>
                        <a:t>Did you know that Manchester United’s football ________________  is called Old Trafford?</a:t>
                      </a:r>
                    </a:p>
                  </a:txBody>
                  <a:tcPr marL="0" marR="0" marT="0" marB="0"/>
                </a:tc>
                <a:extLst>
                  <a:ext uri="{0D108BD9-81ED-4DB2-BD59-A6C34878D82A}">
                    <a16:rowId xmlns:a16="http://schemas.microsoft.com/office/drawing/2014/main" val="903636404"/>
                  </a:ext>
                </a:extLst>
              </a:tr>
            </a:tbl>
          </a:graphicData>
        </a:graphic>
      </p:graphicFrame>
      <p:grpSp>
        <p:nvGrpSpPr>
          <p:cNvPr id="7" name="Group 6">
            <a:extLst>
              <a:ext uri="{FF2B5EF4-FFF2-40B4-BE49-F238E27FC236}">
                <a16:creationId xmlns:a16="http://schemas.microsoft.com/office/drawing/2014/main" id="{A14B1DE2-E4C9-4438-A3CE-074D0E240F4D}"/>
              </a:ext>
            </a:extLst>
          </p:cNvPr>
          <p:cNvGrpSpPr/>
          <p:nvPr/>
        </p:nvGrpSpPr>
        <p:grpSpPr>
          <a:xfrm>
            <a:off x="2450974" y="4683875"/>
            <a:ext cx="4242052" cy="1337453"/>
            <a:chOff x="628362" y="2445283"/>
            <a:chExt cx="2394527" cy="754957"/>
          </a:xfrm>
        </p:grpSpPr>
        <p:sp>
          <p:nvSpPr>
            <p:cNvPr id="8" name="Rectangle: Rounded Corners 7">
              <a:extLst>
                <a:ext uri="{FF2B5EF4-FFF2-40B4-BE49-F238E27FC236}">
                  <a16:creationId xmlns:a16="http://schemas.microsoft.com/office/drawing/2014/main" id="{16F026D2-46E6-488D-98C5-0991D97BBBCA}"/>
                </a:ext>
              </a:extLst>
            </p:cNvPr>
            <p:cNvSpPr/>
            <p:nvPr/>
          </p:nvSpPr>
          <p:spPr>
            <a:xfrm>
              <a:off x="628362" y="2863850"/>
              <a:ext cx="1137227" cy="33639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boots</a:t>
              </a:r>
            </a:p>
          </p:txBody>
        </p:sp>
        <p:sp>
          <p:nvSpPr>
            <p:cNvPr id="9" name="Rectangle: Rounded Corners 8">
              <a:extLst>
                <a:ext uri="{FF2B5EF4-FFF2-40B4-BE49-F238E27FC236}">
                  <a16:creationId xmlns:a16="http://schemas.microsoft.com/office/drawing/2014/main" id="{A62FD96A-F073-47FA-AFFB-4D36741C2702}"/>
                </a:ext>
              </a:extLst>
            </p:cNvPr>
            <p:cNvSpPr/>
            <p:nvPr/>
          </p:nvSpPr>
          <p:spPr>
            <a:xfrm>
              <a:off x="1885662" y="2863850"/>
              <a:ext cx="1137227" cy="33639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stadium</a:t>
              </a:r>
            </a:p>
          </p:txBody>
        </p:sp>
        <p:sp>
          <p:nvSpPr>
            <p:cNvPr id="10" name="Rectangle: Rounded Corners 3">
              <a:extLst>
                <a:ext uri="{FF2B5EF4-FFF2-40B4-BE49-F238E27FC236}">
                  <a16:creationId xmlns:a16="http://schemas.microsoft.com/office/drawing/2014/main" id="{D02305F5-88F5-4E13-8641-7705C1DE4D9C}"/>
                </a:ext>
              </a:extLst>
            </p:cNvPr>
            <p:cNvSpPr/>
            <p:nvPr/>
          </p:nvSpPr>
          <p:spPr>
            <a:xfrm>
              <a:off x="628362" y="2445283"/>
              <a:ext cx="1137227" cy="33639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army</a:t>
              </a:r>
            </a:p>
          </p:txBody>
        </p:sp>
        <p:sp>
          <p:nvSpPr>
            <p:cNvPr id="11" name="Rectangle: Rounded Corners 26">
              <a:extLst>
                <a:ext uri="{FF2B5EF4-FFF2-40B4-BE49-F238E27FC236}">
                  <a16:creationId xmlns:a16="http://schemas.microsoft.com/office/drawing/2014/main" id="{A0D8D9ED-257C-446E-82CB-62B0B86724A3}"/>
                </a:ext>
              </a:extLst>
            </p:cNvPr>
            <p:cNvSpPr/>
            <p:nvPr/>
          </p:nvSpPr>
          <p:spPr>
            <a:xfrm>
              <a:off x="1885662" y="2445283"/>
              <a:ext cx="1137227" cy="33639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pack</a:t>
              </a:r>
            </a:p>
          </p:txBody>
        </p:sp>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two of the words in the word bank to complete the sentences below.</a:t>
            </a:r>
          </a:p>
        </p:txBody>
      </p:sp>
      <p:graphicFrame>
        <p:nvGraphicFramePr>
          <p:cNvPr id="6" name="Table 5">
            <a:extLst>
              <a:ext uri="{FF2B5EF4-FFF2-40B4-BE49-F238E27FC236}">
                <a16:creationId xmlns:a16="http://schemas.microsoft.com/office/drawing/2014/main" id="{200A903F-1352-4830-8930-52097CD487E0}"/>
              </a:ext>
            </a:extLst>
          </p:cNvPr>
          <p:cNvGraphicFramePr>
            <a:graphicFrameLocks noGrp="1"/>
          </p:cNvGraphicFramePr>
          <p:nvPr>
            <p:extLst>
              <p:ext uri="{D42A27DB-BD31-4B8C-83A1-F6EECF244321}">
                <p14:modId xmlns:p14="http://schemas.microsoft.com/office/powerpoint/2010/main" val="2400280653"/>
              </p:ext>
            </p:extLst>
          </p:nvPr>
        </p:nvGraphicFramePr>
        <p:xfrm>
          <a:off x="1176556" y="1570090"/>
          <a:ext cx="6790891" cy="3324448"/>
        </p:xfrm>
        <a:graphic>
          <a:graphicData uri="http://schemas.openxmlformats.org/drawingml/2006/table">
            <a:tbl>
              <a:tblPr firstRow="1" bandRow="1">
                <a:tableStyleId>{2D5ABB26-0587-4C30-8999-92F81FD0307C}</a:tableStyleId>
              </a:tblPr>
              <a:tblGrid>
                <a:gridCol w="617354">
                  <a:extLst>
                    <a:ext uri="{9D8B030D-6E8A-4147-A177-3AD203B41FA5}">
                      <a16:colId xmlns:a16="http://schemas.microsoft.com/office/drawing/2014/main" val="989671311"/>
                    </a:ext>
                  </a:extLst>
                </a:gridCol>
                <a:gridCol w="6173537">
                  <a:extLst>
                    <a:ext uri="{9D8B030D-6E8A-4147-A177-3AD203B41FA5}">
                      <a16:colId xmlns:a16="http://schemas.microsoft.com/office/drawing/2014/main" val="237429969"/>
                    </a:ext>
                  </a:extLst>
                </a:gridCol>
              </a:tblGrid>
              <a:tr h="1466214">
                <a:tc>
                  <a:txBody>
                    <a:bodyPr/>
                    <a:lstStyle/>
                    <a:p>
                      <a:pPr algn="ctr"/>
                      <a:r>
                        <a:rPr lang="en-GB" sz="2500" b="1" dirty="0">
                          <a:latin typeface="Century Gothic" panose="020B0502020202020204" pitchFamily="34" charset="0"/>
                        </a:rPr>
                        <a:t>A.</a:t>
                      </a:r>
                    </a:p>
                  </a:txBody>
                  <a:tcPr marL="0" marR="0" marT="0" marB="0"/>
                </a:tc>
                <a:tc>
                  <a:txBody>
                    <a:bodyPr/>
                    <a:lstStyle/>
                    <a:p>
                      <a:pPr algn="l"/>
                      <a:r>
                        <a:rPr lang="en-GB" sz="2500" b="1" dirty="0">
                          <a:latin typeface="Century Gothic" panose="020B0502020202020204" pitchFamily="34" charset="0"/>
                        </a:rPr>
                        <a:t>I watched in awe as the ______________ of ants marched across the flower bed.</a:t>
                      </a:r>
                    </a:p>
                  </a:txBody>
                  <a:tcPr marL="0" marR="0" marT="0" marB="0"/>
                </a:tc>
                <a:extLst>
                  <a:ext uri="{0D108BD9-81ED-4DB2-BD59-A6C34878D82A}">
                    <a16:rowId xmlns:a16="http://schemas.microsoft.com/office/drawing/2014/main" val="2788525419"/>
                  </a:ext>
                </a:extLst>
              </a:tr>
              <a:tr h="392020">
                <a:tc>
                  <a:txBody>
                    <a:bodyPr/>
                    <a:lstStyle/>
                    <a:p>
                      <a:pPr algn="ctr"/>
                      <a:endParaRPr lang="en-GB" sz="2500" b="1" dirty="0">
                        <a:latin typeface="Century Gothic" panose="020B0502020202020204" pitchFamily="34" charset="0"/>
                      </a:endParaRPr>
                    </a:p>
                  </a:txBody>
                  <a:tcPr marL="0" marR="0" marT="0" marB="0"/>
                </a:tc>
                <a:tc>
                  <a:txBody>
                    <a:bodyPr/>
                    <a:lstStyle/>
                    <a:p>
                      <a:pPr algn="l"/>
                      <a:endParaRPr lang="en-GB" sz="200" b="1" dirty="0">
                        <a:latin typeface="Century Gothic" panose="020B0502020202020204" pitchFamily="34" charset="0"/>
                      </a:endParaRPr>
                    </a:p>
                  </a:txBody>
                  <a:tcPr marL="0" marR="0" marT="0" marB="0"/>
                </a:tc>
                <a:extLst>
                  <a:ext uri="{0D108BD9-81ED-4DB2-BD59-A6C34878D82A}">
                    <a16:rowId xmlns:a16="http://schemas.microsoft.com/office/drawing/2014/main" val="3314850751"/>
                  </a:ext>
                </a:extLst>
              </a:tr>
              <a:tr h="1466214">
                <a:tc>
                  <a:txBody>
                    <a:bodyPr/>
                    <a:lstStyle/>
                    <a:p>
                      <a:pPr algn="ctr"/>
                      <a:r>
                        <a:rPr lang="en-GB" sz="2500" b="1" dirty="0">
                          <a:latin typeface="Century Gothic" panose="020B0502020202020204" pitchFamily="34" charset="0"/>
                        </a:rPr>
                        <a:t>B.</a:t>
                      </a:r>
                    </a:p>
                  </a:txBody>
                  <a:tcPr marL="0" marR="0" marT="0" marB="0"/>
                </a:tc>
                <a:tc>
                  <a:txBody>
                    <a:bodyPr/>
                    <a:lstStyle/>
                    <a:p>
                      <a:pPr algn="l"/>
                      <a:r>
                        <a:rPr lang="en-GB" sz="2500" b="1" dirty="0">
                          <a:latin typeface="Century Gothic" panose="020B0502020202020204" pitchFamily="34" charset="0"/>
                        </a:rPr>
                        <a:t>Did you know that Manchester United’s football ________________  is called Old Trafford?</a:t>
                      </a:r>
                    </a:p>
                  </a:txBody>
                  <a:tcPr marL="0" marR="0" marT="0" marB="0"/>
                </a:tc>
                <a:extLst>
                  <a:ext uri="{0D108BD9-81ED-4DB2-BD59-A6C34878D82A}">
                    <a16:rowId xmlns:a16="http://schemas.microsoft.com/office/drawing/2014/main" val="903636404"/>
                  </a:ext>
                </a:extLst>
              </a:tr>
            </a:tbl>
          </a:graphicData>
        </a:graphic>
      </p:graphicFrame>
      <p:grpSp>
        <p:nvGrpSpPr>
          <p:cNvPr id="7" name="Group 6">
            <a:extLst>
              <a:ext uri="{FF2B5EF4-FFF2-40B4-BE49-F238E27FC236}">
                <a16:creationId xmlns:a16="http://schemas.microsoft.com/office/drawing/2014/main" id="{A14B1DE2-E4C9-4438-A3CE-074D0E240F4D}"/>
              </a:ext>
            </a:extLst>
          </p:cNvPr>
          <p:cNvGrpSpPr/>
          <p:nvPr/>
        </p:nvGrpSpPr>
        <p:grpSpPr>
          <a:xfrm>
            <a:off x="2450974" y="4683875"/>
            <a:ext cx="4242052" cy="1337453"/>
            <a:chOff x="628362" y="2445283"/>
            <a:chExt cx="2394527" cy="754957"/>
          </a:xfrm>
        </p:grpSpPr>
        <p:sp>
          <p:nvSpPr>
            <p:cNvPr id="8" name="Rectangle: Rounded Corners 7">
              <a:extLst>
                <a:ext uri="{FF2B5EF4-FFF2-40B4-BE49-F238E27FC236}">
                  <a16:creationId xmlns:a16="http://schemas.microsoft.com/office/drawing/2014/main" id="{16F026D2-46E6-488D-98C5-0991D97BBBCA}"/>
                </a:ext>
              </a:extLst>
            </p:cNvPr>
            <p:cNvSpPr/>
            <p:nvPr/>
          </p:nvSpPr>
          <p:spPr>
            <a:xfrm>
              <a:off x="628362" y="2863850"/>
              <a:ext cx="1137227" cy="33639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boots</a:t>
              </a:r>
            </a:p>
          </p:txBody>
        </p:sp>
        <p:sp>
          <p:nvSpPr>
            <p:cNvPr id="9" name="Rectangle: Rounded Corners 8">
              <a:extLst>
                <a:ext uri="{FF2B5EF4-FFF2-40B4-BE49-F238E27FC236}">
                  <a16:creationId xmlns:a16="http://schemas.microsoft.com/office/drawing/2014/main" id="{A62FD96A-F073-47FA-AFFB-4D36741C2702}"/>
                </a:ext>
              </a:extLst>
            </p:cNvPr>
            <p:cNvSpPr/>
            <p:nvPr/>
          </p:nvSpPr>
          <p:spPr>
            <a:xfrm>
              <a:off x="1885662" y="2863850"/>
              <a:ext cx="1137227" cy="33639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stadium</a:t>
              </a:r>
            </a:p>
          </p:txBody>
        </p:sp>
        <p:sp>
          <p:nvSpPr>
            <p:cNvPr id="10" name="Rectangle: Rounded Corners 3">
              <a:extLst>
                <a:ext uri="{FF2B5EF4-FFF2-40B4-BE49-F238E27FC236}">
                  <a16:creationId xmlns:a16="http://schemas.microsoft.com/office/drawing/2014/main" id="{D02305F5-88F5-4E13-8641-7705C1DE4D9C}"/>
                </a:ext>
              </a:extLst>
            </p:cNvPr>
            <p:cNvSpPr/>
            <p:nvPr/>
          </p:nvSpPr>
          <p:spPr>
            <a:xfrm>
              <a:off x="628362" y="2445283"/>
              <a:ext cx="1137227" cy="33639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army</a:t>
              </a:r>
            </a:p>
          </p:txBody>
        </p:sp>
        <p:sp>
          <p:nvSpPr>
            <p:cNvPr id="11" name="Rectangle: Rounded Corners 26">
              <a:extLst>
                <a:ext uri="{FF2B5EF4-FFF2-40B4-BE49-F238E27FC236}">
                  <a16:creationId xmlns:a16="http://schemas.microsoft.com/office/drawing/2014/main" id="{A0D8D9ED-257C-446E-82CB-62B0B86724A3}"/>
                </a:ext>
              </a:extLst>
            </p:cNvPr>
            <p:cNvSpPr/>
            <p:nvPr/>
          </p:nvSpPr>
          <p:spPr>
            <a:xfrm>
              <a:off x="1885662" y="2445283"/>
              <a:ext cx="1137227" cy="33639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lumMod val="50000"/>
                    </a:schemeClr>
                  </a:solidFill>
                  <a:latin typeface="Century Gothic" panose="020B0502020202020204" pitchFamily="34" charset="0"/>
                </a:rPr>
                <a:t>pack</a:t>
              </a:r>
            </a:p>
          </p:txBody>
        </p:sp>
      </p:grpSp>
      <p:sp>
        <p:nvSpPr>
          <p:cNvPr id="12" name="TextBox 11">
            <a:extLst>
              <a:ext uri="{FF2B5EF4-FFF2-40B4-BE49-F238E27FC236}">
                <a16:creationId xmlns:a16="http://schemas.microsoft.com/office/drawing/2014/main" id="{B782F1E4-5A7E-4C3E-9B3F-803FC2A3D9F4}"/>
              </a:ext>
            </a:extLst>
          </p:cNvPr>
          <p:cNvSpPr txBox="1"/>
          <p:nvPr/>
        </p:nvSpPr>
        <p:spPr>
          <a:xfrm>
            <a:off x="5663101" y="1540402"/>
            <a:ext cx="2014668" cy="477054"/>
          </a:xfrm>
          <a:prstGeom prst="rect">
            <a:avLst/>
          </a:prstGeom>
          <a:noFill/>
        </p:spPr>
        <p:txBody>
          <a:bodyPr wrap="square" rtlCol="0">
            <a:spAutoFit/>
          </a:bodyPr>
          <a:lstStyle/>
          <a:p>
            <a:pPr algn="ctr"/>
            <a:r>
              <a:rPr lang="en-GB" sz="2500" b="1" dirty="0">
                <a:solidFill>
                  <a:srgbClr val="FF0000"/>
                </a:solidFill>
                <a:latin typeface="Century Gothic" panose="020B0502020202020204" pitchFamily="34" charset="0"/>
              </a:rPr>
              <a:t>army</a:t>
            </a:r>
          </a:p>
        </p:txBody>
      </p:sp>
      <p:sp>
        <p:nvSpPr>
          <p:cNvPr id="13" name="TextBox 12">
            <a:extLst>
              <a:ext uri="{FF2B5EF4-FFF2-40B4-BE49-F238E27FC236}">
                <a16:creationId xmlns:a16="http://schemas.microsoft.com/office/drawing/2014/main" id="{C36DFAB3-AABA-478C-8CAA-399E62012A75}"/>
              </a:ext>
            </a:extLst>
          </p:cNvPr>
          <p:cNvSpPr txBox="1"/>
          <p:nvPr/>
        </p:nvSpPr>
        <p:spPr>
          <a:xfrm>
            <a:off x="3026377" y="3770948"/>
            <a:ext cx="2570480" cy="477054"/>
          </a:xfrm>
          <a:prstGeom prst="rect">
            <a:avLst/>
          </a:prstGeom>
          <a:noFill/>
        </p:spPr>
        <p:txBody>
          <a:bodyPr wrap="square" rtlCol="0">
            <a:spAutoFit/>
          </a:bodyPr>
          <a:lstStyle/>
          <a:p>
            <a:pPr algn="ctr"/>
            <a:r>
              <a:rPr lang="en-GB" sz="2500" b="1" dirty="0">
                <a:solidFill>
                  <a:srgbClr val="FF0000"/>
                </a:solidFill>
                <a:latin typeface="Century Gothic" panose="020B0502020202020204" pitchFamily="34" charset="0"/>
              </a:rPr>
              <a:t>stadium</a:t>
            </a:r>
          </a:p>
        </p:txBody>
      </p:sp>
    </p:spTree>
    <p:extLst>
      <p:ext uri="{BB962C8B-B14F-4D97-AF65-F5344CB8AC3E}">
        <p14:creationId xmlns:p14="http://schemas.microsoft.com/office/powerpoint/2010/main" val="50952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has used a proper noun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choice. </a:t>
            </a:r>
            <a:endParaRPr lang="en-GB" sz="3200" b="1" dirty="0">
              <a:solidFill>
                <a:schemeClr val="tx1"/>
              </a:solidFill>
              <a:latin typeface="Century Gothic" panose="020B0502020202020204" pitchFamily="34" charset="0"/>
              <a:sym typeface="Wingdings" panose="05000000000000000000" pitchFamily="2" charset="2"/>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98D1343-4571-4451-B94D-3F7AE3F5B4CC}"/>
              </a:ext>
            </a:extLst>
          </p:cNvPr>
          <p:cNvGraphicFramePr>
            <a:graphicFrameLocks noGrp="1"/>
          </p:cNvGraphicFramePr>
          <p:nvPr>
            <p:extLst>
              <p:ext uri="{D42A27DB-BD31-4B8C-83A1-F6EECF244321}">
                <p14:modId xmlns:p14="http://schemas.microsoft.com/office/powerpoint/2010/main" val="3060070591"/>
              </p:ext>
            </p:extLst>
          </p:nvPr>
        </p:nvGraphicFramePr>
        <p:xfrm>
          <a:off x="1176556" y="1447495"/>
          <a:ext cx="6790891" cy="2825594"/>
        </p:xfrm>
        <a:graphic>
          <a:graphicData uri="http://schemas.openxmlformats.org/drawingml/2006/table">
            <a:tbl>
              <a:tblPr firstRow="1" bandRow="1">
                <a:tableStyleId>{2D5ABB26-0587-4C30-8999-92F81FD0307C}</a:tableStyleId>
              </a:tblPr>
              <a:tblGrid>
                <a:gridCol w="617354">
                  <a:extLst>
                    <a:ext uri="{9D8B030D-6E8A-4147-A177-3AD203B41FA5}">
                      <a16:colId xmlns:a16="http://schemas.microsoft.com/office/drawing/2014/main" val="989671311"/>
                    </a:ext>
                  </a:extLst>
                </a:gridCol>
                <a:gridCol w="6173537">
                  <a:extLst>
                    <a:ext uri="{9D8B030D-6E8A-4147-A177-3AD203B41FA5}">
                      <a16:colId xmlns:a16="http://schemas.microsoft.com/office/drawing/2014/main" val="237429969"/>
                    </a:ext>
                  </a:extLst>
                </a:gridCol>
              </a:tblGrid>
              <a:tr h="1424124">
                <a:tc>
                  <a:txBody>
                    <a:bodyPr/>
                    <a:lstStyle/>
                    <a:p>
                      <a:pPr algn="ctr"/>
                      <a:r>
                        <a:rPr lang="en-GB" sz="2300" b="1" dirty="0">
                          <a:latin typeface="Century Gothic" panose="020B0502020202020204" pitchFamily="34" charset="0"/>
                        </a:rPr>
                        <a:t>A.</a:t>
                      </a:r>
                    </a:p>
                  </a:txBody>
                  <a:tcPr marL="98005" marR="98005" marT="89095" marB="89095"/>
                </a:tc>
                <a:tc>
                  <a:txBody>
                    <a:bodyPr/>
                    <a:lstStyle/>
                    <a:p>
                      <a:pPr algn="l"/>
                      <a:r>
                        <a:rPr lang="en-GB" sz="2300" b="1" dirty="0">
                          <a:latin typeface="Century Gothic" panose="020B0502020202020204" pitchFamily="34" charset="0"/>
                        </a:rPr>
                        <a:t>A very popular type of building blocks for children is called </a:t>
                      </a:r>
                      <a:r>
                        <a:rPr lang="en-GB" sz="2300" b="1" dirty="0" err="1">
                          <a:latin typeface="Century Gothic" panose="020B0502020202020204" pitchFamily="34" charset="0"/>
                        </a:rPr>
                        <a:t>lego</a:t>
                      </a:r>
                      <a:r>
                        <a:rPr lang="en-GB" sz="2300" b="1" dirty="0">
                          <a:latin typeface="Century Gothic" panose="020B0502020202020204" pitchFamily="34" charset="0"/>
                        </a:rPr>
                        <a:t>.</a:t>
                      </a:r>
                    </a:p>
                  </a:txBody>
                  <a:tcPr marL="98005" marR="98005" marT="89095" marB="89095"/>
                </a:tc>
                <a:extLst>
                  <a:ext uri="{0D108BD9-81ED-4DB2-BD59-A6C34878D82A}">
                    <a16:rowId xmlns:a16="http://schemas.microsoft.com/office/drawing/2014/main" val="2788525419"/>
                  </a:ext>
                </a:extLst>
              </a:tr>
              <a:tr h="1401470">
                <a:tc>
                  <a:txBody>
                    <a:bodyPr/>
                    <a:lstStyle/>
                    <a:p>
                      <a:pPr algn="ctr"/>
                      <a:r>
                        <a:rPr lang="en-GB" sz="2300" b="1" dirty="0">
                          <a:latin typeface="Century Gothic" panose="020B0502020202020204" pitchFamily="34" charset="0"/>
                        </a:rPr>
                        <a:t>B.</a:t>
                      </a:r>
                    </a:p>
                  </a:txBody>
                  <a:tcPr marL="98005" marR="98005" marT="89095" marB="8909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solidFill>
                            <a:schemeClr val="tx1"/>
                          </a:solidFill>
                          <a:latin typeface="Century Gothic" panose="020B0502020202020204" pitchFamily="34" charset="0"/>
                        </a:rPr>
                        <a:t>Would you like to read Roald Dahl’s story, ‘The Twits’ with me?</a:t>
                      </a:r>
                    </a:p>
                  </a:txBody>
                  <a:tcPr marL="98005" marR="98005" marT="89095" marB="89095"/>
                </a:tc>
                <a:extLst>
                  <a:ext uri="{0D108BD9-81ED-4DB2-BD59-A6C34878D82A}">
                    <a16:rowId xmlns:a16="http://schemas.microsoft.com/office/drawing/2014/main" val="903636404"/>
                  </a:ext>
                </a:extLst>
              </a:tr>
            </a:tbl>
          </a:graphicData>
        </a:graphic>
      </p:graphicFrame>
    </p:spTree>
    <p:extLst>
      <p:ext uri="{BB962C8B-B14F-4D97-AF65-F5344CB8AC3E}">
        <p14:creationId xmlns:p14="http://schemas.microsoft.com/office/powerpoint/2010/main" val="31098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has used a proper noun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choice. </a:t>
            </a:r>
            <a:endParaRPr lang="en-GB" sz="3200" b="1" dirty="0">
              <a:solidFill>
                <a:schemeClr val="tx1"/>
              </a:solidFill>
              <a:latin typeface="Century Gothic" panose="020B0502020202020204" pitchFamily="34" charset="0"/>
              <a:sym typeface="Wingdings" panose="05000000000000000000" pitchFamily="2" charset="2"/>
            </a:endParaRPr>
          </a:p>
          <a:p>
            <a:endParaRPr lang="en-GB" sz="2000"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because…</a:t>
            </a:r>
            <a:endParaRPr lang="en-GB" sz="2000"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98D1343-4571-4451-B94D-3F7AE3F5B4CC}"/>
              </a:ext>
            </a:extLst>
          </p:cNvPr>
          <p:cNvGraphicFramePr>
            <a:graphicFrameLocks noGrp="1"/>
          </p:cNvGraphicFramePr>
          <p:nvPr>
            <p:extLst>
              <p:ext uri="{D42A27DB-BD31-4B8C-83A1-F6EECF244321}">
                <p14:modId xmlns:p14="http://schemas.microsoft.com/office/powerpoint/2010/main" val="3374505686"/>
              </p:ext>
            </p:extLst>
          </p:nvPr>
        </p:nvGraphicFramePr>
        <p:xfrm>
          <a:off x="1176556" y="1447495"/>
          <a:ext cx="6790891" cy="2825594"/>
        </p:xfrm>
        <a:graphic>
          <a:graphicData uri="http://schemas.openxmlformats.org/drawingml/2006/table">
            <a:tbl>
              <a:tblPr firstRow="1" bandRow="1">
                <a:tableStyleId>{2D5ABB26-0587-4C30-8999-92F81FD0307C}</a:tableStyleId>
              </a:tblPr>
              <a:tblGrid>
                <a:gridCol w="617354">
                  <a:extLst>
                    <a:ext uri="{9D8B030D-6E8A-4147-A177-3AD203B41FA5}">
                      <a16:colId xmlns:a16="http://schemas.microsoft.com/office/drawing/2014/main" val="989671311"/>
                    </a:ext>
                  </a:extLst>
                </a:gridCol>
                <a:gridCol w="6173537">
                  <a:extLst>
                    <a:ext uri="{9D8B030D-6E8A-4147-A177-3AD203B41FA5}">
                      <a16:colId xmlns:a16="http://schemas.microsoft.com/office/drawing/2014/main" val="237429969"/>
                    </a:ext>
                  </a:extLst>
                </a:gridCol>
              </a:tblGrid>
              <a:tr h="1424124">
                <a:tc>
                  <a:txBody>
                    <a:bodyPr/>
                    <a:lstStyle/>
                    <a:p>
                      <a:pPr algn="ctr"/>
                      <a:r>
                        <a:rPr lang="en-GB" sz="2300" b="1" dirty="0">
                          <a:latin typeface="Century Gothic" panose="020B0502020202020204" pitchFamily="34" charset="0"/>
                        </a:rPr>
                        <a:t>A.</a:t>
                      </a:r>
                    </a:p>
                  </a:txBody>
                  <a:tcPr marL="98005" marR="98005" marT="89095" marB="89095"/>
                </a:tc>
                <a:tc>
                  <a:txBody>
                    <a:bodyPr/>
                    <a:lstStyle/>
                    <a:p>
                      <a:pPr algn="l"/>
                      <a:r>
                        <a:rPr lang="en-GB" sz="2300" b="1" dirty="0">
                          <a:latin typeface="Century Gothic" panose="020B0502020202020204" pitchFamily="34" charset="0"/>
                        </a:rPr>
                        <a:t>A very popular type of building blocks for children is called </a:t>
                      </a:r>
                      <a:r>
                        <a:rPr lang="en-GB" sz="2300" b="1" dirty="0" err="1">
                          <a:latin typeface="Century Gothic" panose="020B0502020202020204" pitchFamily="34" charset="0"/>
                        </a:rPr>
                        <a:t>lego</a:t>
                      </a:r>
                      <a:r>
                        <a:rPr lang="en-GB" sz="2300" b="1" dirty="0">
                          <a:latin typeface="Century Gothic" panose="020B0502020202020204" pitchFamily="34" charset="0"/>
                        </a:rPr>
                        <a:t>.</a:t>
                      </a:r>
                    </a:p>
                  </a:txBody>
                  <a:tcPr marL="98005" marR="98005" marT="89095" marB="89095"/>
                </a:tc>
                <a:extLst>
                  <a:ext uri="{0D108BD9-81ED-4DB2-BD59-A6C34878D82A}">
                    <a16:rowId xmlns:a16="http://schemas.microsoft.com/office/drawing/2014/main" val="2788525419"/>
                  </a:ext>
                </a:extLst>
              </a:tr>
              <a:tr h="1401470">
                <a:tc>
                  <a:txBody>
                    <a:bodyPr/>
                    <a:lstStyle/>
                    <a:p>
                      <a:pPr algn="ctr"/>
                      <a:r>
                        <a:rPr lang="en-GB" sz="2300" b="1" dirty="0">
                          <a:latin typeface="Century Gothic" panose="020B0502020202020204" pitchFamily="34" charset="0"/>
                        </a:rPr>
                        <a:t>B.</a:t>
                      </a:r>
                    </a:p>
                  </a:txBody>
                  <a:tcPr marL="98005" marR="98005" marT="89095" marB="8909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latin typeface="Century Gothic" panose="020B0502020202020204" pitchFamily="34" charset="0"/>
                        </a:rPr>
                        <a:t>Would you like to read </a:t>
                      </a:r>
                      <a:r>
                        <a:rPr lang="en-GB" sz="2300" b="1" dirty="0">
                          <a:solidFill>
                            <a:srgbClr val="FF0000"/>
                          </a:solidFill>
                          <a:latin typeface="Century Gothic" panose="020B0502020202020204" pitchFamily="34" charset="0"/>
                        </a:rPr>
                        <a:t>Roald Dahl’s </a:t>
                      </a:r>
                      <a:r>
                        <a:rPr lang="en-GB" sz="2300" b="1" dirty="0">
                          <a:latin typeface="Century Gothic" panose="020B0502020202020204" pitchFamily="34" charset="0"/>
                        </a:rPr>
                        <a:t>story, ‘</a:t>
                      </a:r>
                      <a:r>
                        <a:rPr lang="en-GB" sz="2300" b="1" dirty="0">
                          <a:solidFill>
                            <a:srgbClr val="FF0000"/>
                          </a:solidFill>
                          <a:latin typeface="Century Gothic" panose="020B0502020202020204" pitchFamily="34" charset="0"/>
                        </a:rPr>
                        <a:t>The Twits</a:t>
                      </a:r>
                      <a:r>
                        <a:rPr lang="en-GB" sz="2300" b="1" dirty="0">
                          <a:latin typeface="Century Gothic" panose="020B0502020202020204" pitchFamily="34" charset="0"/>
                        </a:rPr>
                        <a:t>’ with me?</a:t>
                      </a:r>
                    </a:p>
                  </a:txBody>
                  <a:tcPr marL="98005" marR="98005" marT="89095" marB="89095"/>
                </a:tc>
                <a:extLst>
                  <a:ext uri="{0D108BD9-81ED-4DB2-BD59-A6C34878D82A}">
                    <a16:rowId xmlns:a16="http://schemas.microsoft.com/office/drawing/2014/main" val="903636404"/>
                  </a:ext>
                </a:extLst>
              </a:tr>
            </a:tbl>
          </a:graphicData>
        </a:graphic>
      </p:graphicFrame>
    </p:spTree>
    <p:extLst>
      <p:ext uri="{BB962C8B-B14F-4D97-AF65-F5344CB8AC3E}">
        <p14:creationId xmlns:p14="http://schemas.microsoft.com/office/powerpoint/2010/main" val="251621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has used a proper noun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choice. </a:t>
            </a:r>
            <a:endParaRPr lang="en-GB" sz="3200" b="1" dirty="0">
              <a:solidFill>
                <a:schemeClr val="tx1"/>
              </a:solidFill>
              <a:latin typeface="Century Gothic" panose="020B0502020202020204" pitchFamily="34" charset="0"/>
              <a:sym typeface="Wingdings" panose="05000000000000000000" pitchFamily="2" charset="2"/>
            </a:endParaRPr>
          </a:p>
          <a:p>
            <a:endParaRPr lang="en-GB" sz="2000"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B because all the proper nouns (Roald Dahl, The Twits) have capital letters.</a:t>
            </a:r>
            <a:endParaRPr lang="en-GB" sz="2000"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998D1343-4571-4451-B94D-3F7AE3F5B4CC}"/>
              </a:ext>
            </a:extLst>
          </p:cNvPr>
          <p:cNvGraphicFramePr>
            <a:graphicFrameLocks noGrp="1"/>
          </p:cNvGraphicFramePr>
          <p:nvPr>
            <p:extLst>
              <p:ext uri="{D42A27DB-BD31-4B8C-83A1-F6EECF244321}">
                <p14:modId xmlns:p14="http://schemas.microsoft.com/office/powerpoint/2010/main" val="337554024"/>
              </p:ext>
            </p:extLst>
          </p:nvPr>
        </p:nvGraphicFramePr>
        <p:xfrm>
          <a:off x="1176556" y="1447495"/>
          <a:ext cx="6790891" cy="2825594"/>
        </p:xfrm>
        <a:graphic>
          <a:graphicData uri="http://schemas.openxmlformats.org/drawingml/2006/table">
            <a:tbl>
              <a:tblPr firstRow="1" bandRow="1">
                <a:tableStyleId>{2D5ABB26-0587-4C30-8999-92F81FD0307C}</a:tableStyleId>
              </a:tblPr>
              <a:tblGrid>
                <a:gridCol w="617354">
                  <a:extLst>
                    <a:ext uri="{9D8B030D-6E8A-4147-A177-3AD203B41FA5}">
                      <a16:colId xmlns:a16="http://schemas.microsoft.com/office/drawing/2014/main" val="989671311"/>
                    </a:ext>
                  </a:extLst>
                </a:gridCol>
                <a:gridCol w="6173537">
                  <a:extLst>
                    <a:ext uri="{9D8B030D-6E8A-4147-A177-3AD203B41FA5}">
                      <a16:colId xmlns:a16="http://schemas.microsoft.com/office/drawing/2014/main" val="237429969"/>
                    </a:ext>
                  </a:extLst>
                </a:gridCol>
              </a:tblGrid>
              <a:tr h="1424124">
                <a:tc>
                  <a:txBody>
                    <a:bodyPr/>
                    <a:lstStyle/>
                    <a:p>
                      <a:pPr algn="ctr"/>
                      <a:r>
                        <a:rPr lang="en-GB" sz="2300" b="1" dirty="0">
                          <a:latin typeface="Century Gothic" panose="020B0502020202020204" pitchFamily="34" charset="0"/>
                        </a:rPr>
                        <a:t>A.</a:t>
                      </a:r>
                    </a:p>
                  </a:txBody>
                  <a:tcPr marL="98005" marR="98005" marT="89095" marB="89095"/>
                </a:tc>
                <a:tc>
                  <a:txBody>
                    <a:bodyPr/>
                    <a:lstStyle/>
                    <a:p>
                      <a:pPr algn="l"/>
                      <a:r>
                        <a:rPr lang="en-GB" sz="2300" b="1" dirty="0">
                          <a:latin typeface="Century Gothic" panose="020B0502020202020204" pitchFamily="34" charset="0"/>
                        </a:rPr>
                        <a:t>A very popular type of building blocks for children is called </a:t>
                      </a:r>
                      <a:r>
                        <a:rPr lang="en-GB" sz="2300" b="1" dirty="0" err="1">
                          <a:latin typeface="Century Gothic" panose="020B0502020202020204" pitchFamily="34" charset="0"/>
                        </a:rPr>
                        <a:t>lego</a:t>
                      </a:r>
                      <a:r>
                        <a:rPr lang="en-GB" sz="2300" b="1" dirty="0">
                          <a:latin typeface="Century Gothic" panose="020B0502020202020204" pitchFamily="34" charset="0"/>
                        </a:rPr>
                        <a:t>.</a:t>
                      </a:r>
                    </a:p>
                  </a:txBody>
                  <a:tcPr marL="98005" marR="98005" marT="89095" marB="89095"/>
                </a:tc>
                <a:extLst>
                  <a:ext uri="{0D108BD9-81ED-4DB2-BD59-A6C34878D82A}">
                    <a16:rowId xmlns:a16="http://schemas.microsoft.com/office/drawing/2014/main" val="2788525419"/>
                  </a:ext>
                </a:extLst>
              </a:tr>
              <a:tr h="1401470">
                <a:tc>
                  <a:txBody>
                    <a:bodyPr/>
                    <a:lstStyle/>
                    <a:p>
                      <a:pPr algn="ctr"/>
                      <a:r>
                        <a:rPr lang="en-GB" sz="2300" b="1" dirty="0">
                          <a:latin typeface="Century Gothic" panose="020B0502020202020204" pitchFamily="34" charset="0"/>
                        </a:rPr>
                        <a:t>B.</a:t>
                      </a:r>
                    </a:p>
                  </a:txBody>
                  <a:tcPr marL="98005" marR="98005" marT="89095" marB="8909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300" b="1" dirty="0">
                          <a:latin typeface="Century Gothic" panose="020B0502020202020204" pitchFamily="34" charset="0"/>
                        </a:rPr>
                        <a:t>Would you like to read </a:t>
                      </a:r>
                      <a:r>
                        <a:rPr lang="en-GB" sz="2300" b="1" dirty="0">
                          <a:solidFill>
                            <a:srgbClr val="FF0000"/>
                          </a:solidFill>
                          <a:latin typeface="Century Gothic" panose="020B0502020202020204" pitchFamily="34" charset="0"/>
                        </a:rPr>
                        <a:t>Roald Dahl’s </a:t>
                      </a:r>
                      <a:r>
                        <a:rPr lang="en-GB" sz="2300" b="1" dirty="0">
                          <a:latin typeface="Century Gothic" panose="020B0502020202020204" pitchFamily="34" charset="0"/>
                        </a:rPr>
                        <a:t>story, ‘</a:t>
                      </a:r>
                      <a:r>
                        <a:rPr lang="en-GB" sz="2300" b="1" dirty="0">
                          <a:solidFill>
                            <a:srgbClr val="FF0000"/>
                          </a:solidFill>
                          <a:latin typeface="Century Gothic" panose="020B0502020202020204" pitchFamily="34" charset="0"/>
                        </a:rPr>
                        <a:t>The Twits</a:t>
                      </a:r>
                      <a:r>
                        <a:rPr lang="en-GB" sz="2300" b="1" dirty="0">
                          <a:latin typeface="Century Gothic" panose="020B0502020202020204" pitchFamily="34" charset="0"/>
                        </a:rPr>
                        <a:t>’ with me?</a:t>
                      </a:r>
                    </a:p>
                  </a:txBody>
                  <a:tcPr marL="98005" marR="98005" marT="89095" marB="89095"/>
                </a:tc>
                <a:extLst>
                  <a:ext uri="{0D108BD9-81ED-4DB2-BD59-A6C34878D82A}">
                    <a16:rowId xmlns:a16="http://schemas.microsoft.com/office/drawing/2014/main" val="903636404"/>
                  </a:ext>
                </a:extLst>
              </a:tr>
            </a:tbl>
          </a:graphicData>
        </a:graphic>
      </p:graphicFrame>
    </p:spTree>
    <p:extLst>
      <p:ext uri="{BB962C8B-B14F-4D97-AF65-F5344CB8AC3E}">
        <p14:creationId xmlns:p14="http://schemas.microsoft.com/office/powerpoint/2010/main" val="407445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Nouns – Types of Nouns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No formal objective. However, these words are taken from the year 3/4 non-statutory spelling list and the focus is given to vocabulary of abstract concepts in line with the Spoken Language Guidance.</a:t>
            </a:r>
          </a:p>
          <a:p>
            <a:pPr marL="171450" indent="-171450" fontAlgn="base">
              <a:buFont typeface="Arial" panose="020B0604020202020204" pitchFamily="34" charset="0"/>
              <a:buChar char="•"/>
            </a:pPr>
            <a:r>
              <a:rPr lang="en-GB" sz="1200" b="1" dirty="0">
                <a:solidFill>
                  <a:schemeClr val="tx1"/>
                </a:solidFill>
                <a:latin typeface="Century Gothic" panose="020B0502020202020204" pitchFamily="34" charset="0"/>
              </a:rPr>
              <a:t>Spell words from the word list – years 3 and 4.</a:t>
            </a: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1" name="Picture 20">
            <a:extLst>
              <a:ext uri="{FF2B5EF4-FFF2-40B4-BE49-F238E27FC236}">
                <a16:creationId xmlns:a16="http://schemas.microsoft.com/office/drawing/2014/main" id="{3A613344-827C-460B-9E85-EB75E955736D}"/>
              </a:ext>
            </a:extLst>
          </p:cNvPr>
          <p:cNvPicPr>
            <a:picLocks noChangeAspect="1"/>
          </p:cNvPicPr>
          <p:nvPr/>
        </p:nvPicPr>
        <p:blipFill>
          <a:blip r:embed="rId3"/>
          <a:stretch>
            <a:fillRect/>
          </a:stretch>
        </p:blipFill>
        <p:spPr>
          <a:xfrm>
            <a:off x="115438" y="135972"/>
            <a:ext cx="8913124" cy="6322100"/>
          </a:xfrm>
          <a:prstGeom prst="rect">
            <a:avLst/>
          </a:prstGeom>
        </p:spPr>
      </p:pic>
      <p:sp>
        <p:nvSpPr>
          <p:cNvPr id="22" name="Rectangle 21">
            <a:extLst>
              <a:ext uri="{FF2B5EF4-FFF2-40B4-BE49-F238E27FC236}">
                <a16:creationId xmlns:a16="http://schemas.microsoft.com/office/drawing/2014/main" id="{6E23E62F-A89C-4703-AEFE-EBD54D5AF29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Two children are working on collective nouns.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has used the correct collective noun? Explain your answer.</a:t>
            </a:r>
            <a:endParaRPr lang="en-GB" sz="3200" b="1" dirty="0">
              <a:solidFill>
                <a:schemeClr val="tx1"/>
              </a:solidFill>
              <a:latin typeface="Century Gothic" panose="020B0502020202020204" pitchFamily="34" charset="0"/>
            </a:endParaRPr>
          </a:p>
        </p:txBody>
      </p:sp>
      <p:sp>
        <p:nvSpPr>
          <p:cNvPr id="23" name="Speech Bubble: Rectangle with Corners Rounded 22">
            <a:extLst>
              <a:ext uri="{FF2B5EF4-FFF2-40B4-BE49-F238E27FC236}">
                <a16:creationId xmlns:a16="http://schemas.microsoft.com/office/drawing/2014/main" id="{B57ACD35-E22B-4A31-B456-7D76E5061C88}"/>
              </a:ext>
            </a:extLst>
          </p:cNvPr>
          <p:cNvSpPr/>
          <p:nvPr/>
        </p:nvSpPr>
        <p:spPr>
          <a:xfrm>
            <a:off x="2092157" y="1451480"/>
            <a:ext cx="3127442" cy="988186"/>
          </a:xfrm>
          <a:prstGeom prst="wedgeRoundRectCallout">
            <a:avLst>
              <a:gd name="adj1" fmla="val -47952"/>
              <a:gd name="adj2" fmla="val 639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would love to swim with a pod of dolphins.</a:t>
            </a:r>
          </a:p>
        </p:txBody>
      </p:sp>
      <p:sp>
        <p:nvSpPr>
          <p:cNvPr id="24" name="TextBox 23">
            <a:extLst>
              <a:ext uri="{FF2B5EF4-FFF2-40B4-BE49-F238E27FC236}">
                <a16:creationId xmlns:a16="http://schemas.microsoft.com/office/drawing/2014/main" id="{EFC9D989-9F29-45D9-9B61-0A53BD23DA69}"/>
              </a:ext>
            </a:extLst>
          </p:cNvPr>
          <p:cNvSpPr txBox="1"/>
          <p:nvPr/>
        </p:nvSpPr>
        <p:spPr>
          <a:xfrm>
            <a:off x="873128" y="3128651"/>
            <a:ext cx="1120455" cy="338554"/>
          </a:xfrm>
          <a:prstGeom prst="rect">
            <a:avLst/>
          </a:prstGeom>
          <a:noFill/>
        </p:spPr>
        <p:txBody>
          <a:bodyPr wrap="square" rtlCol="0" anchor="ctr">
            <a:spAutoFit/>
          </a:bodyPr>
          <a:lstStyle/>
          <a:p>
            <a:pPr algn="ctr"/>
            <a:r>
              <a:rPr lang="en-GB" sz="1600" b="1" dirty="0">
                <a:latin typeface="Century Gothic" panose="020B0502020202020204" pitchFamily="34" charset="0"/>
              </a:rPr>
              <a:t>George</a:t>
            </a:r>
            <a:endParaRPr lang="en-GB" sz="1200" b="1" dirty="0">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54FD6672-9589-4366-B9A2-4A229B70AB4A}"/>
              </a:ext>
            </a:extLst>
          </p:cNvPr>
          <p:cNvSpPr/>
          <p:nvPr/>
        </p:nvSpPr>
        <p:spPr>
          <a:xfrm flipH="1">
            <a:off x="3904494" y="2614117"/>
            <a:ext cx="3127442" cy="988186"/>
          </a:xfrm>
          <a:prstGeom prst="wedgeRoundRectCallout">
            <a:avLst>
              <a:gd name="adj1" fmla="val -47952"/>
              <a:gd name="adj2" fmla="val 639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would love to swim with a gang of dolphins.</a:t>
            </a:r>
          </a:p>
        </p:txBody>
      </p:sp>
      <p:sp>
        <p:nvSpPr>
          <p:cNvPr id="26" name="TextBox 25">
            <a:extLst>
              <a:ext uri="{FF2B5EF4-FFF2-40B4-BE49-F238E27FC236}">
                <a16:creationId xmlns:a16="http://schemas.microsoft.com/office/drawing/2014/main" id="{329381CA-D9B9-415C-A7A4-F760CF92DCFA}"/>
              </a:ext>
            </a:extLst>
          </p:cNvPr>
          <p:cNvSpPr txBox="1"/>
          <p:nvPr/>
        </p:nvSpPr>
        <p:spPr>
          <a:xfrm>
            <a:off x="7150415" y="4096559"/>
            <a:ext cx="1120455" cy="338554"/>
          </a:xfrm>
          <a:prstGeom prst="rect">
            <a:avLst/>
          </a:prstGeom>
          <a:noFill/>
        </p:spPr>
        <p:txBody>
          <a:bodyPr wrap="square" rtlCol="0" anchor="ctr">
            <a:spAutoFit/>
          </a:bodyPr>
          <a:lstStyle/>
          <a:p>
            <a:pPr algn="ctr"/>
            <a:r>
              <a:rPr lang="en-GB" sz="1600" b="1" dirty="0">
                <a:latin typeface="Century Gothic" panose="020B0502020202020204" pitchFamily="34" charset="0"/>
              </a:rPr>
              <a:t>Niamh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322382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1" name="Picture 20">
            <a:extLst>
              <a:ext uri="{FF2B5EF4-FFF2-40B4-BE49-F238E27FC236}">
                <a16:creationId xmlns:a16="http://schemas.microsoft.com/office/drawing/2014/main" id="{3A613344-827C-460B-9E85-EB75E955736D}"/>
              </a:ext>
            </a:extLst>
          </p:cNvPr>
          <p:cNvPicPr>
            <a:picLocks noChangeAspect="1"/>
          </p:cNvPicPr>
          <p:nvPr/>
        </p:nvPicPr>
        <p:blipFill>
          <a:blip r:embed="rId3"/>
          <a:stretch>
            <a:fillRect/>
          </a:stretch>
        </p:blipFill>
        <p:spPr>
          <a:xfrm>
            <a:off x="115438" y="135972"/>
            <a:ext cx="8913124" cy="6322100"/>
          </a:xfrm>
          <a:prstGeom prst="rect">
            <a:avLst/>
          </a:prstGeom>
        </p:spPr>
      </p:pic>
      <p:sp>
        <p:nvSpPr>
          <p:cNvPr id="22" name="Rectangle 21">
            <a:extLst>
              <a:ext uri="{FF2B5EF4-FFF2-40B4-BE49-F238E27FC236}">
                <a16:creationId xmlns:a16="http://schemas.microsoft.com/office/drawing/2014/main" id="{6E23E62F-A89C-4703-AEFE-EBD54D5AF29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Two children are working on collective nouns.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has used the correct collective noun?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George is correct because…</a:t>
            </a:r>
          </a:p>
        </p:txBody>
      </p:sp>
      <p:sp>
        <p:nvSpPr>
          <p:cNvPr id="23" name="Speech Bubble: Rectangle with Corners Rounded 22">
            <a:extLst>
              <a:ext uri="{FF2B5EF4-FFF2-40B4-BE49-F238E27FC236}">
                <a16:creationId xmlns:a16="http://schemas.microsoft.com/office/drawing/2014/main" id="{B57ACD35-E22B-4A31-B456-7D76E5061C88}"/>
              </a:ext>
            </a:extLst>
          </p:cNvPr>
          <p:cNvSpPr/>
          <p:nvPr/>
        </p:nvSpPr>
        <p:spPr>
          <a:xfrm>
            <a:off x="2092157" y="1451480"/>
            <a:ext cx="3127442" cy="988186"/>
          </a:xfrm>
          <a:prstGeom prst="wedgeRoundRectCallout">
            <a:avLst>
              <a:gd name="adj1" fmla="val -47952"/>
              <a:gd name="adj2" fmla="val 639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would love to swim with a pod of dolphins.</a:t>
            </a:r>
          </a:p>
        </p:txBody>
      </p:sp>
      <p:sp>
        <p:nvSpPr>
          <p:cNvPr id="24" name="TextBox 23">
            <a:extLst>
              <a:ext uri="{FF2B5EF4-FFF2-40B4-BE49-F238E27FC236}">
                <a16:creationId xmlns:a16="http://schemas.microsoft.com/office/drawing/2014/main" id="{EFC9D989-9F29-45D9-9B61-0A53BD23DA69}"/>
              </a:ext>
            </a:extLst>
          </p:cNvPr>
          <p:cNvSpPr txBox="1"/>
          <p:nvPr/>
        </p:nvSpPr>
        <p:spPr>
          <a:xfrm>
            <a:off x="873128" y="3128651"/>
            <a:ext cx="1120455" cy="338554"/>
          </a:xfrm>
          <a:prstGeom prst="rect">
            <a:avLst/>
          </a:prstGeom>
          <a:noFill/>
        </p:spPr>
        <p:txBody>
          <a:bodyPr wrap="square" rtlCol="0" anchor="ctr">
            <a:spAutoFit/>
          </a:bodyPr>
          <a:lstStyle/>
          <a:p>
            <a:pPr algn="ctr"/>
            <a:r>
              <a:rPr lang="en-GB" sz="1600" b="1" dirty="0">
                <a:latin typeface="Century Gothic" panose="020B0502020202020204" pitchFamily="34" charset="0"/>
              </a:rPr>
              <a:t>George</a:t>
            </a:r>
            <a:endParaRPr lang="en-GB" sz="1200" b="1" dirty="0">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54FD6672-9589-4366-B9A2-4A229B70AB4A}"/>
              </a:ext>
            </a:extLst>
          </p:cNvPr>
          <p:cNvSpPr/>
          <p:nvPr/>
        </p:nvSpPr>
        <p:spPr>
          <a:xfrm flipH="1">
            <a:off x="3904494" y="2614117"/>
            <a:ext cx="3127442" cy="988186"/>
          </a:xfrm>
          <a:prstGeom prst="wedgeRoundRectCallout">
            <a:avLst>
              <a:gd name="adj1" fmla="val -47952"/>
              <a:gd name="adj2" fmla="val 639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would love to swim with a gang of dolphins.</a:t>
            </a:r>
          </a:p>
        </p:txBody>
      </p:sp>
      <p:sp>
        <p:nvSpPr>
          <p:cNvPr id="26" name="TextBox 25">
            <a:extLst>
              <a:ext uri="{FF2B5EF4-FFF2-40B4-BE49-F238E27FC236}">
                <a16:creationId xmlns:a16="http://schemas.microsoft.com/office/drawing/2014/main" id="{329381CA-D9B9-415C-A7A4-F760CF92DCFA}"/>
              </a:ext>
            </a:extLst>
          </p:cNvPr>
          <p:cNvSpPr txBox="1"/>
          <p:nvPr/>
        </p:nvSpPr>
        <p:spPr>
          <a:xfrm>
            <a:off x="7150415" y="4096559"/>
            <a:ext cx="1120455" cy="338554"/>
          </a:xfrm>
          <a:prstGeom prst="rect">
            <a:avLst/>
          </a:prstGeom>
          <a:noFill/>
        </p:spPr>
        <p:txBody>
          <a:bodyPr wrap="square" rtlCol="0" anchor="ctr">
            <a:spAutoFit/>
          </a:bodyPr>
          <a:lstStyle/>
          <a:p>
            <a:pPr algn="ctr"/>
            <a:r>
              <a:rPr lang="en-GB" sz="1600" b="1" dirty="0">
                <a:latin typeface="Century Gothic" panose="020B0502020202020204" pitchFamily="34" charset="0"/>
              </a:rPr>
              <a:t>Niamh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2206845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1" name="Picture 20">
            <a:extLst>
              <a:ext uri="{FF2B5EF4-FFF2-40B4-BE49-F238E27FC236}">
                <a16:creationId xmlns:a16="http://schemas.microsoft.com/office/drawing/2014/main" id="{3A613344-827C-460B-9E85-EB75E955736D}"/>
              </a:ext>
            </a:extLst>
          </p:cNvPr>
          <p:cNvPicPr>
            <a:picLocks noChangeAspect="1"/>
          </p:cNvPicPr>
          <p:nvPr/>
        </p:nvPicPr>
        <p:blipFill>
          <a:blip r:embed="rId3"/>
          <a:stretch>
            <a:fillRect/>
          </a:stretch>
        </p:blipFill>
        <p:spPr>
          <a:xfrm>
            <a:off x="115438" y="135972"/>
            <a:ext cx="8913124" cy="6322100"/>
          </a:xfrm>
          <a:prstGeom prst="rect">
            <a:avLst/>
          </a:prstGeom>
        </p:spPr>
      </p:pic>
      <p:sp>
        <p:nvSpPr>
          <p:cNvPr id="22" name="Rectangle 21">
            <a:extLst>
              <a:ext uri="{FF2B5EF4-FFF2-40B4-BE49-F238E27FC236}">
                <a16:creationId xmlns:a16="http://schemas.microsoft.com/office/drawing/2014/main" id="{6E23E62F-A89C-4703-AEFE-EBD54D5AF29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Two children are working on collective nouns.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has used the correct collective noun?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George is correct because ‘pod’ is the correct collective noun for dolphins. ‘Gang’ is the collective noun for a group of criminals.</a:t>
            </a:r>
          </a:p>
        </p:txBody>
      </p:sp>
      <p:sp>
        <p:nvSpPr>
          <p:cNvPr id="23" name="Speech Bubble: Rectangle with Corners Rounded 22">
            <a:extLst>
              <a:ext uri="{FF2B5EF4-FFF2-40B4-BE49-F238E27FC236}">
                <a16:creationId xmlns:a16="http://schemas.microsoft.com/office/drawing/2014/main" id="{B57ACD35-E22B-4A31-B456-7D76E5061C88}"/>
              </a:ext>
            </a:extLst>
          </p:cNvPr>
          <p:cNvSpPr/>
          <p:nvPr/>
        </p:nvSpPr>
        <p:spPr>
          <a:xfrm>
            <a:off x="2092157" y="1451480"/>
            <a:ext cx="3127442" cy="988186"/>
          </a:xfrm>
          <a:prstGeom prst="wedgeRoundRectCallout">
            <a:avLst>
              <a:gd name="adj1" fmla="val -47952"/>
              <a:gd name="adj2" fmla="val 639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would love to swim with a pod of dolphins.</a:t>
            </a:r>
          </a:p>
        </p:txBody>
      </p:sp>
      <p:sp>
        <p:nvSpPr>
          <p:cNvPr id="24" name="TextBox 23">
            <a:extLst>
              <a:ext uri="{FF2B5EF4-FFF2-40B4-BE49-F238E27FC236}">
                <a16:creationId xmlns:a16="http://schemas.microsoft.com/office/drawing/2014/main" id="{EFC9D989-9F29-45D9-9B61-0A53BD23DA69}"/>
              </a:ext>
            </a:extLst>
          </p:cNvPr>
          <p:cNvSpPr txBox="1"/>
          <p:nvPr/>
        </p:nvSpPr>
        <p:spPr>
          <a:xfrm>
            <a:off x="873128" y="3128651"/>
            <a:ext cx="1120455" cy="338554"/>
          </a:xfrm>
          <a:prstGeom prst="rect">
            <a:avLst/>
          </a:prstGeom>
          <a:noFill/>
        </p:spPr>
        <p:txBody>
          <a:bodyPr wrap="square" rtlCol="0" anchor="ctr">
            <a:spAutoFit/>
          </a:bodyPr>
          <a:lstStyle/>
          <a:p>
            <a:pPr algn="ctr"/>
            <a:r>
              <a:rPr lang="en-GB" sz="1600" b="1" dirty="0">
                <a:latin typeface="Century Gothic" panose="020B0502020202020204" pitchFamily="34" charset="0"/>
              </a:rPr>
              <a:t>George</a:t>
            </a:r>
            <a:endParaRPr lang="en-GB" sz="1200" b="1" dirty="0">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54FD6672-9589-4366-B9A2-4A229B70AB4A}"/>
              </a:ext>
            </a:extLst>
          </p:cNvPr>
          <p:cNvSpPr/>
          <p:nvPr/>
        </p:nvSpPr>
        <p:spPr>
          <a:xfrm flipH="1">
            <a:off x="3904494" y="2614117"/>
            <a:ext cx="3127442" cy="988186"/>
          </a:xfrm>
          <a:prstGeom prst="wedgeRoundRectCallout">
            <a:avLst>
              <a:gd name="adj1" fmla="val -47952"/>
              <a:gd name="adj2" fmla="val 6398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I would love to swim with a gang of dolphins.</a:t>
            </a:r>
          </a:p>
        </p:txBody>
      </p:sp>
      <p:sp>
        <p:nvSpPr>
          <p:cNvPr id="26" name="TextBox 25">
            <a:extLst>
              <a:ext uri="{FF2B5EF4-FFF2-40B4-BE49-F238E27FC236}">
                <a16:creationId xmlns:a16="http://schemas.microsoft.com/office/drawing/2014/main" id="{329381CA-D9B9-415C-A7A4-F760CF92DCFA}"/>
              </a:ext>
            </a:extLst>
          </p:cNvPr>
          <p:cNvSpPr txBox="1"/>
          <p:nvPr/>
        </p:nvSpPr>
        <p:spPr>
          <a:xfrm>
            <a:off x="7150415" y="4096559"/>
            <a:ext cx="1120455" cy="338554"/>
          </a:xfrm>
          <a:prstGeom prst="rect">
            <a:avLst/>
          </a:prstGeom>
          <a:noFill/>
        </p:spPr>
        <p:txBody>
          <a:bodyPr wrap="square" rtlCol="0" anchor="ctr">
            <a:spAutoFit/>
          </a:bodyPr>
          <a:lstStyle/>
          <a:p>
            <a:pPr algn="ctr"/>
            <a:r>
              <a:rPr lang="en-GB" sz="1600" b="1" dirty="0">
                <a:latin typeface="Century Gothic" panose="020B0502020202020204" pitchFamily="34" charset="0"/>
              </a:rPr>
              <a:t>Niamh</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85248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Nouns – Types of Nouns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Year 2 Autumn Block 3, children learnt about common, proper and collective nouns, and also noun phrases.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recap the different types of nouns.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Common nouns include everyday objects, people, places, animals etc. They do not require a capital letter.</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Collective nouns refer to groups of things or people. For example: a swarm of bees, a crowd of people, a bunch of bananas.</a:t>
            </a:r>
          </a:p>
          <a:p>
            <a:pPr marL="171450" indent="-171450" fontAlgn="base">
              <a:buFont typeface="Arial" panose="020B0604020202020204" pitchFamily="34" charset="0"/>
              <a:buChar char="•"/>
            </a:pPr>
            <a:r>
              <a:rPr lang="en-US" sz="1200" b="1" dirty="0">
                <a:solidFill>
                  <a:schemeClr val="tx1"/>
                </a:solidFill>
                <a:latin typeface="Century Gothic" panose="020B0502020202020204" pitchFamily="34" charset="0"/>
              </a:rPr>
              <a:t>Proper nouns are names given to particular people, places, religions, periods of history etc. They always require a capital letter. For example: I read the Bible; My grandfather died during World War 2; I am going to meet Isaac.</a:t>
            </a:r>
          </a:p>
          <a:p>
            <a:pPr lvl="0" defTabSz="457200">
              <a:defRPr/>
            </a:pP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Nouns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Types of Nouns</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these words into categories: nouns, verbs and adjectives.</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3364EBA2-0AD7-457E-8491-18D918C68D90}"/>
              </a:ext>
            </a:extLst>
          </p:cNvPr>
          <p:cNvGrpSpPr/>
          <p:nvPr/>
        </p:nvGrpSpPr>
        <p:grpSpPr>
          <a:xfrm>
            <a:off x="984745" y="1474370"/>
            <a:ext cx="7174510" cy="1805367"/>
            <a:chOff x="925953" y="1474370"/>
            <a:chExt cx="7174510" cy="1805367"/>
          </a:xfrm>
        </p:grpSpPr>
        <p:sp>
          <p:nvSpPr>
            <p:cNvPr id="9" name="TextBox 8">
              <a:extLst>
                <a:ext uri="{FF2B5EF4-FFF2-40B4-BE49-F238E27FC236}">
                  <a16:creationId xmlns:a16="http://schemas.microsoft.com/office/drawing/2014/main" id="{38F2B375-6E54-41B8-A9BC-9B0092760F4A}"/>
                </a:ext>
              </a:extLst>
            </p:cNvPr>
            <p:cNvSpPr txBox="1"/>
            <p:nvPr/>
          </p:nvSpPr>
          <p:spPr>
            <a:xfrm>
              <a:off x="1771044" y="1474370"/>
              <a:ext cx="723398"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table</a:t>
              </a:r>
            </a:p>
          </p:txBody>
        </p:sp>
        <p:sp>
          <p:nvSpPr>
            <p:cNvPr id="10" name="TextBox 9">
              <a:extLst>
                <a:ext uri="{FF2B5EF4-FFF2-40B4-BE49-F238E27FC236}">
                  <a16:creationId xmlns:a16="http://schemas.microsoft.com/office/drawing/2014/main" id="{AD920743-8B87-4A0A-B750-7741D9F4F14E}"/>
                </a:ext>
              </a:extLst>
            </p:cNvPr>
            <p:cNvSpPr txBox="1"/>
            <p:nvPr/>
          </p:nvSpPr>
          <p:spPr>
            <a:xfrm>
              <a:off x="3615084" y="1739526"/>
              <a:ext cx="723398"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run</a:t>
              </a:r>
            </a:p>
          </p:txBody>
        </p:sp>
        <p:sp>
          <p:nvSpPr>
            <p:cNvPr id="11" name="TextBox 10">
              <a:extLst>
                <a:ext uri="{FF2B5EF4-FFF2-40B4-BE49-F238E27FC236}">
                  <a16:creationId xmlns:a16="http://schemas.microsoft.com/office/drawing/2014/main" id="{26890F48-1E50-4CF6-9E16-7180E8CC8419}"/>
                </a:ext>
              </a:extLst>
            </p:cNvPr>
            <p:cNvSpPr txBox="1"/>
            <p:nvPr/>
          </p:nvSpPr>
          <p:spPr>
            <a:xfrm>
              <a:off x="6360852" y="2802332"/>
              <a:ext cx="1281545"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beautiful</a:t>
              </a:r>
            </a:p>
          </p:txBody>
        </p:sp>
        <p:sp>
          <p:nvSpPr>
            <p:cNvPr id="12" name="TextBox 11">
              <a:extLst>
                <a:ext uri="{FF2B5EF4-FFF2-40B4-BE49-F238E27FC236}">
                  <a16:creationId xmlns:a16="http://schemas.microsoft.com/office/drawing/2014/main" id="{BE3FC61B-943C-4D27-A3B8-0D2223F09F6A}"/>
                </a:ext>
              </a:extLst>
            </p:cNvPr>
            <p:cNvSpPr txBox="1"/>
            <p:nvPr/>
          </p:nvSpPr>
          <p:spPr>
            <a:xfrm>
              <a:off x="7137619" y="1866992"/>
              <a:ext cx="962844"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school</a:t>
              </a:r>
            </a:p>
          </p:txBody>
        </p:sp>
        <p:sp>
          <p:nvSpPr>
            <p:cNvPr id="13" name="TextBox 12">
              <a:extLst>
                <a:ext uri="{FF2B5EF4-FFF2-40B4-BE49-F238E27FC236}">
                  <a16:creationId xmlns:a16="http://schemas.microsoft.com/office/drawing/2014/main" id="{E572889C-E6DD-470F-BF8D-687375D48FF6}"/>
                </a:ext>
              </a:extLst>
            </p:cNvPr>
            <p:cNvSpPr txBox="1"/>
            <p:nvPr/>
          </p:nvSpPr>
          <p:spPr>
            <a:xfrm>
              <a:off x="3386853" y="2660929"/>
              <a:ext cx="723398"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rude</a:t>
              </a:r>
            </a:p>
          </p:txBody>
        </p:sp>
        <p:sp>
          <p:nvSpPr>
            <p:cNvPr id="14" name="TextBox 13">
              <a:extLst>
                <a:ext uri="{FF2B5EF4-FFF2-40B4-BE49-F238E27FC236}">
                  <a16:creationId xmlns:a16="http://schemas.microsoft.com/office/drawing/2014/main" id="{43B166E4-3C87-4D40-8337-DDAE069D9B78}"/>
                </a:ext>
              </a:extLst>
            </p:cNvPr>
            <p:cNvSpPr txBox="1"/>
            <p:nvPr/>
          </p:nvSpPr>
          <p:spPr>
            <a:xfrm>
              <a:off x="5293579" y="1571942"/>
              <a:ext cx="723398"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think</a:t>
              </a:r>
            </a:p>
          </p:txBody>
        </p:sp>
        <p:sp>
          <p:nvSpPr>
            <p:cNvPr id="15" name="TextBox 14">
              <a:extLst>
                <a:ext uri="{FF2B5EF4-FFF2-40B4-BE49-F238E27FC236}">
                  <a16:creationId xmlns:a16="http://schemas.microsoft.com/office/drawing/2014/main" id="{D816C6E7-C219-4585-9A84-96B4FC6B92B9}"/>
                </a:ext>
              </a:extLst>
            </p:cNvPr>
            <p:cNvSpPr txBox="1"/>
            <p:nvPr/>
          </p:nvSpPr>
          <p:spPr>
            <a:xfrm>
              <a:off x="5014652" y="2256431"/>
              <a:ext cx="723398"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lamb</a:t>
              </a:r>
            </a:p>
          </p:txBody>
        </p:sp>
        <p:sp>
          <p:nvSpPr>
            <p:cNvPr id="20" name="TextBox 19">
              <a:extLst>
                <a:ext uri="{FF2B5EF4-FFF2-40B4-BE49-F238E27FC236}">
                  <a16:creationId xmlns:a16="http://schemas.microsoft.com/office/drawing/2014/main" id="{AA4976DD-6E68-4C20-A689-BCAA2E46F80E}"/>
                </a:ext>
              </a:extLst>
            </p:cNvPr>
            <p:cNvSpPr txBox="1"/>
            <p:nvPr/>
          </p:nvSpPr>
          <p:spPr>
            <a:xfrm>
              <a:off x="1864108" y="3002738"/>
              <a:ext cx="962844"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dream</a:t>
              </a:r>
            </a:p>
          </p:txBody>
        </p:sp>
        <p:sp>
          <p:nvSpPr>
            <p:cNvPr id="21" name="TextBox 20">
              <a:extLst>
                <a:ext uri="{FF2B5EF4-FFF2-40B4-BE49-F238E27FC236}">
                  <a16:creationId xmlns:a16="http://schemas.microsoft.com/office/drawing/2014/main" id="{D22D5EA6-30C6-456E-8395-7FAE8C7C0728}"/>
                </a:ext>
              </a:extLst>
            </p:cNvPr>
            <p:cNvSpPr txBox="1"/>
            <p:nvPr/>
          </p:nvSpPr>
          <p:spPr>
            <a:xfrm>
              <a:off x="925953" y="2340542"/>
              <a:ext cx="1876311" cy="276999"/>
            </a:xfrm>
            <a:prstGeom prst="rect">
              <a:avLst/>
            </a:prstGeom>
            <a:noFill/>
          </p:spPr>
          <p:txBody>
            <a:bodyPr wrap="square" lIns="0" tIns="0" rIns="0" bIns="0" rtlCol="0">
              <a:spAutoFit/>
            </a:bodyPr>
            <a:lstStyle/>
            <a:p>
              <a:pPr algn="ctr"/>
              <a:r>
                <a:rPr lang="en-GB" b="1" dirty="0">
                  <a:latin typeface="Century Gothic" panose="020B0502020202020204" pitchFamily="34" charset="0"/>
                </a:rPr>
                <a:t>mountainous</a:t>
              </a:r>
            </a:p>
          </p:txBody>
        </p:sp>
      </p:grpSp>
      <p:sp>
        <p:nvSpPr>
          <p:cNvPr id="22" name="Rounded Rectangle 2">
            <a:extLst>
              <a:ext uri="{FF2B5EF4-FFF2-40B4-BE49-F238E27FC236}">
                <a16:creationId xmlns:a16="http://schemas.microsoft.com/office/drawing/2014/main" id="{864C35A5-F4C1-46A8-85ED-67519CBD4C73}"/>
              </a:ext>
            </a:extLst>
          </p:cNvPr>
          <p:cNvSpPr/>
          <p:nvPr/>
        </p:nvSpPr>
        <p:spPr>
          <a:xfrm>
            <a:off x="925953" y="3949818"/>
            <a:ext cx="2253733" cy="1880851"/>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a:extLst>
              <a:ext uri="{FF2B5EF4-FFF2-40B4-BE49-F238E27FC236}">
                <a16:creationId xmlns:a16="http://schemas.microsoft.com/office/drawing/2014/main" id="{71665CD7-34B7-476D-8D85-F4545DBA41A6}"/>
              </a:ext>
            </a:extLst>
          </p:cNvPr>
          <p:cNvSpPr/>
          <p:nvPr/>
        </p:nvSpPr>
        <p:spPr>
          <a:xfrm>
            <a:off x="3445134" y="3949818"/>
            <a:ext cx="2253733" cy="188085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5">
            <a:extLst>
              <a:ext uri="{FF2B5EF4-FFF2-40B4-BE49-F238E27FC236}">
                <a16:creationId xmlns:a16="http://schemas.microsoft.com/office/drawing/2014/main" id="{D180DAF0-174C-4BF4-9A4C-B8764C1EB765}"/>
              </a:ext>
            </a:extLst>
          </p:cNvPr>
          <p:cNvSpPr/>
          <p:nvPr/>
        </p:nvSpPr>
        <p:spPr>
          <a:xfrm>
            <a:off x="5964314" y="3949818"/>
            <a:ext cx="2253733" cy="1880851"/>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6">
            <a:extLst>
              <a:ext uri="{FF2B5EF4-FFF2-40B4-BE49-F238E27FC236}">
                <a16:creationId xmlns:a16="http://schemas.microsoft.com/office/drawing/2014/main" id="{E446D54D-E3D5-4327-9233-8E0607450297}"/>
              </a:ext>
            </a:extLst>
          </p:cNvPr>
          <p:cNvSpPr/>
          <p:nvPr/>
        </p:nvSpPr>
        <p:spPr>
          <a:xfrm>
            <a:off x="1211647" y="3720977"/>
            <a:ext cx="1693263" cy="49528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nouns</a:t>
            </a:r>
          </a:p>
        </p:txBody>
      </p:sp>
      <p:sp>
        <p:nvSpPr>
          <p:cNvPr id="26" name="Rounded Rectangle 17">
            <a:extLst>
              <a:ext uri="{FF2B5EF4-FFF2-40B4-BE49-F238E27FC236}">
                <a16:creationId xmlns:a16="http://schemas.microsoft.com/office/drawing/2014/main" id="{FD22C5B4-E2D7-48C0-966D-85828DD6815C}"/>
              </a:ext>
            </a:extLst>
          </p:cNvPr>
          <p:cNvSpPr/>
          <p:nvPr/>
        </p:nvSpPr>
        <p:spPr>
          <a:xfrm>
            <a:off x="3730829" y="3720977"/>
            <a:ext cx="1693263" cy="49528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verbs</a:t>
            </a:r>
          </a:p>
        </p:txBody>
      </p:sp>
      <p:sp>
        <p:nvSpPr>
          <p:cNvPr id="27" name="Rounded Rectangle 18">
            <a:extLst>
              <a:ext uri="{FF2B5EF4-FFF2-40B4-BE49-F238E27FC236}">
                <a16:creationId xmlns:a16="http://schemas.microsoft.com/office/drawing/2014/main" id="{428F1359-04B9-4F2B-B5C2-D4F9B9A019D1}"/>
              </a:ext>
            </a:extLst>
          </p:cNvPr>
          <p:cNvSpPr/>
          <p:nvPr/>
        </p:nvSpPr>
        <p:spPr>
          <a:xfrm>
            <a:off x="6250009" y="3720977"/>
            <a:ext cx="1693263" cy="49528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adjectives</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these words into categories: nouns, verbs and adjectives.</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6D5B2648-10EB-4376-8939-BD4BB45100CE}"/>
              </a:ext>
            </a:extLst>
          </p:cNvPr>
          <p:cNvGrpSpPr/>
          <p:nvPr/>
        </p:nvGrpSpPr>
        <p:grpSpPr>
          <a:xfrm>
            <a:off x="925953" y="3720977"/>
            <a:ext cx="7292094" cy="2109692"/>
            <a:chOff x="925953" y="3720977"/>
            <a:chExt cx="7292094" cy="2109692"/>
          </a:xfrm>
        </p:grpSpPr>
        <p:sp>
          <p:nvSpPr>
            <p:cNvPr id="22" name="Rounded Rectangle 2">
              <a:extLst>
                <a:ext uri="{FF2B5EF4-FFF2-40B4-BE49-F238E27FC236}">
                  <a16:creationId xmlns:a16="http://schemas.microsoft.com/office/drawing/2014/main" id="{864C35A5-F4C1-46A8-85ED-67519CBD4C73}"/>
                </a:ext>
              </a:extLst>
            </p:cNvPr>
            <p:cNvSpPr/>
            <p:nvPr/>
          </p:nvSpPr>
          <p:spPr>
            <a:xfrm>
              <a:off x="925953" y="3949818"/>
              <a:ext cx="2253733" cy="1880851"/>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entury Gothic" panose="020B0502020202020204" pitchFamily="34" charset="0"/>
                </a:rPr>
                <a:t>table</a:t>
              </a:r>
            </a:p>
            <a:p>
              <a:pPr algn="ctr"/>
              <a:r>
                <a:rPr lang="en-US" b="1" dirty="0">
                  <a:solidFill>
                    <a:srgbClr val="FF0000"/>
                  </a:solidFill>
                  <a:latin typeface="Century Gothic" panose="020B0502020202020204" pitchFamily="34" charset="0"/>
                </a:rPr>
                <a:t>school</a:t>
              </a:r>
            </a:p>
            <a:p>
              <a:pPr algn="ctr"/>
              <a:r>
                <a:rPr lang="en-US" b="1" dirty="0">
                  <a:solidFill>
                    <a:srgbClr val="FF0000"/>
                  </a:solidFill>
                  <a:latin typeface="Century Gothic" panose="020B0502020202020204" pitchFamily="34" charset="0"/>
                </a:rPr>
                <a:t>lamb</a:t>
              </a:r>
            </a:p>
          </p:txBody>
        </p:sp>
        <p:sp>
          <p:nvSpPr>
            <p:cNvPr id="23" name="Rounded Rectangle 14">
              <a:extLst>
                <a:ext uri="{FF2B5EF4-FFF2-40B4-BE49-F238E27FC236}">
                  <a16:creationId xmlns:a16="http://schemas.microsoft.com/office/drawing/2014/main" id="{71665CD7-34B7-476D-8D85-F4545DBA41A6}"/>
                </a:ext>
              </a:extLst>
            </p:cNvPr>
            <p:cNvSpPr/>
            <p:nvPr/>
          </p:nvSpPr>
          <p:spPr>
            <a:xfrm>
              <a:off x="3445134" y="3949818"/>
              <a:ext cx="2253733" cy="188085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entury Gothic" panose="020B0502020202020204" pitchFamily="34" charset="0"/>
                </a:rPr>
                <a:t>dream</a:t>
              </a:r>
            </a:p>
            <a:p>
              <a:pPr algn="ctr"/>
              <a:r>
                <a:rPr lang="en-US" b="1" dirty="0">
                  <a:solidFill>
                    <a:srgbClr val="FF0000"/>
                  </a:solidFill>
                  <a:latin typeface="Century Gothic" panose="020B0502020202020204" pitchFamily="34" charset="0"/>
                </a:rPr>
                <a:t>run</a:t>
              </a:r>
            </a:p>
            <a:p>
              <a:pPr algn="ctr"/>
              <a:r>
                <a:rPr lang="en-US" b="1" dirty="0">
                  <a:solidFill>
                    <a:srgbClr val="FF0000"/>
                  </a:solidFill>
                  <a:latin typeface="Century Gothic" panose="020B0502020202020204" pitchFamily="34" charset="0"/>
                </a:rPr>
                <a:t>think</a:t>
              </a:r>
            </a:p>
          </p:txBody>
        </p:sp>
        <p:sp>
          <p:nvSpPr>
            <p:cNvPr id="24" name="Rounded Rectangle 15">
              <a:extLst>
                <a:ext uri="{FF2B5EF4-FFF2-40B4-BE49-F238E27FC236}">
                  <a16:creationId xmlns:a16="http://schemas.microsoft.com/office/drawing/2014/main" id="{D180DAF0-174C-4BF4-9A4C-B8764C1EB765}"/>
                </a:ext>
              </a:extLst>
            </p:cNvPr>
            <p:cNvSpPr/>
            <p:nvPr/>
          </p:nvSpPr>
          <p:spPr>
            <a:xfrm>
              <a:off x="5964314" y="3949818"/>
              <a:ext cx="2253733" cy="1880851"/>
            </a:xfrm>
            <a:prstGeom prst="roundRect">
              <a:avLst/>
            </a:prstGeom>
            <a:solidFill>
              <a:schemeClr val="bg1"/>
            </a:solidFill>
            <a:ln w="28575">
              <a:solidFill>
                <a:srgbClr val="FF00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entury Gothic" panose="020B0502020202020204" pitchFamily="34" charset="0"/>
                </a:rPr>
                <a:t>rude</a:t>
              </a:r>
            </a:p>
            <a:p>
              <a:pPr algn="ctr"/>
              <a:r>
                <a:rPr lang="en-US" b="1" dirty="0">
                  <a:solidFill>
                    <a:srgbClr val="FF0000"/>
                  </a:solidFill>
                  <a:latin typeface="Century Gothic" panose="020B0502020202020204" pitchFamily="34" charset="0"/>
                </a:rPr>
                <a:t>beautiful</a:t>
              </a:r>
            </a:p>
            <a:p>
              <a:pPr algn="ctr"/>
              <a:r>
                <a:rPr lang="en-US" b="1" dirty="0">
                  <a:solidFill>
                    <a:srgbClr val="FF0000"/>
                  </a:solidFill>
                  <a:latin typeface="Century Gothic" panose="020B0502020202020204" pitchFamily="34" charset="0"/>
                </a:rPr>
                <a:t>mountainous</a:t>
              </a:r>
            </a:p>
          </p:txBody>
        </p:sp>
        <p:sp>
          <p:nvSpPr>
            <p:cNvPr id="25" name="Rounded Rectangle 16">
              <a:extLst>
                <a:ext uri="{FF2B5EF4-FFF2-40B4-BE49-F238E27FC236}">
                  <a16:creationId xmlns:a16="http://schemas.microsoft.com/office/drawing/2014/main" id="{E446D54D-E3D5-4327-9233-8E0607450297}"/>
                </a:ext>
              </a:extLst>
            </p:cNvPr>
            <p:cNvSpPr/>
            <p:nvPr/>
          </p:nvSpPr>
          <p:spPr>
            <a:xfrm>
              <a:off x="1211647" y="3720977"/>
              <a:ext cx="1693263" cy="49528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nouns</a:t>
              </a:r>
            </a:p>
          </p:txBody>
        </p:sp>
        <p:sp>
          <p:nvSpPr>
            <p:cNvPr id="26" name="Rounded Rectangle 17">
              <a:extLst>
                <a:ext uri="{FF2B5EF4-FFF2-40B4-BE49-F238E27FC236}">
                  <a16:creationId xmlns:a16="http://schemas.microsoft.com/office/drawing/2014/main" id="{FD22C5B4-E2D7-48C0-966D-85828DD6815C}"/>
                </a:ext>
              </a:extLst>
            </p:cNvPr>
            <p:cNvSpPr/>
            <p:nvPr/>
          </p:nvSpPr>
          <p:spPr>
            <a:xfrm>
              <a:off x="3730829" y="3720977"/>
              <a:ext cx="1693263" cy="49528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verbs</a:t>
              </a:r>
            </a:p>
          </p:txBody>
        </p:sp>
        <p:sp>
          <p:nvSpPr>
            <p:cNvPr id="27" name="Rounded Rectangle 18">
              <a:extLst>
                <a:ext uri="{FF2B5EF4-FFF2-40B4-BE49-F238E27FC236}">
                  <a16:creationId xmlns:a16="http://schemas.microsoft.com/office/drawing/2014/main" id="{428F1359-04B9-4F2B-B5C2-D4F9B9A019D1}"/>
                </a:ext>
              </a:extLst>
            </p:cNvPr>
            <p:cNvSpPr/>
            <p:nvPr/>
          </p:nvSpPr>
          <p:spPr>
            <a:xfrm>
              <a:off x="6250009" y="3720977"/>
              <a:ext cx="1693263" cy="49528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adjectives</a:t>
              </a:r>
            </a:p>
          </p:txBody>
        </p:sp>
      </p:grpSp>
      <p:grpSp>
        <p:nvGrpSpPr>
          <p:cNvPr id="28" name="Group 27">
            <a:extLst>
              <a:ext uri="{FF2B5EF4-FFF2-40B4-BE49-F238E27FC236}">
                <a16:creationId xmlns:a16="http://schemas.microsoft.com/office/drawing/2014/main" id="{4CD8587C-6951-4E18-8E6F-337B1EFE8B8A}"/>
              </a:ext>
            </a:extLst>
          </p:cNvPr>
          <p:cNvGrpSpPr/>
          <p:nvPr/>
        </p:nvGrpSpPr>
        <p:grpSpPr>
          <a:xfrm>
            <a:off x="984745" y="1474370"/>
            <a:ext cx="7174510" cy="1805367"/>
            <a:chOff x="925953" y="1474370"/>
            <a:chExt cx="7174510" cy="1805367"/>
          </a:xfrm>
        </p:grpSpPr>
        <p:sp>
          <p:nvSpPr>
            <p:cNvPr id="29" name="TextBox 28">
              <a:extLst>
                <a:ext uri="{FF2B5EF4-FFF2-40B4-BE49-F238E27FC236}">
                  <a16:creationId xmlns:a16="http://schemas.microsoft.com/office/drawing/2014/main" id="{C3DFA216-E582-48BB-931A-874E054D12A5}"/>
                </a:ext>
              </a:extLst>
            </p:cNvPr>
            <p:cNvSpPr txBox="1"/>
            <p:nvPr/>
          </p:nvSpPr>
          <p:spPr>
            <a:xfrm>
              <a:off x="1771044" y="1474370"/>
              <a:ext cx="723398"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table</a:t>
              </a:r>
            </a:p>
          </p:txBody>
        </p:sp>
        <p:sp>
          <p:nvSpPr>
            <p:cNvPr id="30" name="TextBox 29">
              <a:extLst>
                <a:ext uri="{FF2B5EF4-FFF2-40B4-BE49-F238E27FC236}">
                  <a16:creationId xmlns:a16="http://schemas.microsoft.com/office/drawing/2014/main" id="{2190D027-7B0D-4F77-8640-58F00046F407}"/>
                </a:ext>
              </a:extLst>
            </p:cNvPr>
            <p:cNvSpPr txBox="1"/>
            <p:nvPr/>
          </p:nvSpPr>
          <p:spPr>
            <a:xfrm>
              <a:off x="3615084" y="1739526"/>
              <a:ext cx="723398"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run</a:t>
              </a:r>
            </a:p>
          </p:txBody>
        </p:sp>
        <p:sp>
          <p:nvSpPr>
            <p:cNvPr id="31" name="TextBox 30">
              <a:extLst>
                <a:ext uri="{FF2B5EF4-FFF2-40B4-BE49-F238E27FC236}">
                  <a16:creationId xmlns:a16="http://schemas.microsoft.com/office/drawing/2014/main" id="{5A2EC0D2-03FB-4CEE-A76A-9F01330116B0}"/>
                </a:ext>
              </a:extLst>
            </p:cNvPr>
            <p:cNvSpPr txBox="1"/>
            <p:nvPr/>
          </p:nvSpPr>
          <p:spPr>
            <a:xfrm>
              <a:off x="6360852" y="2802332"/>
              <a:ext cx="1281545"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beautiful</a:t>
              </a:r>
            </a:p>
          </p:txBody>
        </p:sp>
        <p:sp>
          <p:nvSpPr>
            <p:cNvPr id="32" name="TextBox 31">
              <a:extLst>
                <a:ext uri="{FF2B5EF4-FFF2-40B4-BE49-F238E27FC236}">
                  <a16:creationId xmlns:a16="http://schemas.microsoft.com/office/drawing/2014/main" id="{C8E681F1-EAC1-418B-8C5C-8448C9BFD6AB}"/>
                </a:ext>
              </a:extLst>
            </p:cNvPr>
            <p:cNvSpPr txBox="1"/>
            <p:nvPr/>
          </p:nvSpPr>
          <p:spPr>
            <a:xfrm>
              <a:off x="7137619" y="1866992"/>
              <a:ext cx="962844"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school</a:t>
              </a:r>
            </a:p>
          </p:txBody>
        </p:sp>
        <p:sp>
          <p:nvSpPr>
            <p:cNvPr id="33" name="TextBox 32">
              <a:extLst>
                <a:ext uri="{FF2B5EF4-FFF2-40B4-BE49-F238E27FC236}">
                  <a16:creationId xmlns:a16="http://schemas.microsoft.com/office/drawing/2014/main" id="{71F18FDB-C3D3-4A46-AB99-4D9EA716D53B}"/>
                </a:ext>
              </a:extLst>
            </p:cNvPr>
            <p:cNvSpPr txBox="1"/>
            <p:nvPr/>
          </p:nvSpPr>
          <p:spPr>
            <a:xfrm>
              <a:off x="3386853" y="2660929"/>
              <a:ext cx="723398"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rude</a:t>
              </a:r>
            </a:p>
          </p:txBody>
        </p:sp>
        <p:sp>
          <p:nvSpPr>
            <p:cNvPr id="34" name="TextBox 33">
              <a:extLst>
                <a:ext uri="{FF2B5EF4-FFF2-40B4-BE49-F238E27FC236}">
                  <a16:creationId xmlns:a16="http://schemas.microsoft.com/office/drawing/2014/main" id="{6D59C297-F09A-40EE-930E-B9F62FA7B760}"/>
                </a:ext>
              </a:extLst>
            </p:cNvPr>
            <p:cNvSpPr txBox="1"/>
            <p:nvPr/>
          </p:nvSpPr>
          <p:spPr>
            <a:xfrm>
              <a:off x="5293579" y="1571942"/>
              <a:ext cx="723398"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think</a:t>
              </a:r>
            </a:p>
          </p:txBody>
        </p:sp>
        <p:sp>
          <p:nvSpPr>
            <p:cNvPr id="35" name="TextBox 34">
              <a:extLst>
                <a:ext uri="{FF2B5EF4-FFF2-40B4-BE49-F238E27FC236}">
                  <a16:creationId xmlns:a16="http://schemas.microsoft.com/office/drawing/2014/main" id="{2CFFC744-307B-44BB-83A2-BBE9856B8802}"/>
                </a:ext>
              </a:extLst>
            </p:cNvPr>
            <p:cNvSpPr txBox="1"/>
            <p:nvPr/>
          </p:nvSpPr>
          <p:spPr>
            <a:xfrm>
              <a:off x="5014652" y="2256431"/>
              <a:ext cx="723398"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lamb</a:t>
              </a:r>
            </a:p>
          </p:txBody>
        </p:sp>
        <p:sp>
          <p:nvSpPr>
            <p:cNvPr id="36" name="TextBox 35">
              <a:extLst>
                <a:ext uri="{FF2B5EF4-FFF2-40B4-BE49-F238E27FC236}">
                  <a16:creationId xmlns:a16="http://schemas.microsoft.com/office/drawing/2014/main" id="{D2362664-572C-461D-98E8-4B99A974FC99}"/>
                </a:ext>
              </a:extLst>
            </p:cNvPr>
            <p:cNvSpPr txBox="1"/>
            <p:nvPr/>
          </p:nvSpPr>
          <p:spPr>
            <a:xfrm>
              <a:off x="1864108" y="3002738"/>
              <a:ext cx="962844"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dream</a:t>
              </a:r>
            </a:p>
          </p:txBody>
        </p:sp>
        <p:sp>
          <p:nvSpPr>
            <p:cNvPr id="37" name="TextBox 36">
              <a:extLst>
                <a:ext uri="{FF2B5EF4-FFF2-40B4-BE49-F238E27FC236}">
                  <a16:creationId xmlns:a16="http://schemas.microsoft.com/office/drawing/2014/main" id="{74C17562-EAFF-445A-A4C6-5E02708C976A}"/>
                </a:ext>
              </a:extLst>
            </p:cNvPr>
            <p:cNvSpPr txBox="1"/>
            <p:nvPr/>
          </p:nvSpPr>
          <p:spPr>
            <a:xfrm>
              <a:off x="925953" y="2340542"/>
              <a:ext cx="1876311" cy="276999"/>
            </a:xfrm>
            <a:prstGeom prst="rect">
              <a:avLst/>
            </a:prstGeom>
            <a:noFill/>
          </p:spPr>
          <p:txBody>
            <a:bodyPr wrap="square" lIns="0" tIns="0" rIns="0" bIns="0" rtlCol="0">
              <a:spAutoFit/>
            </a:bodyPr>
            <a:lstStyle/>
            <a:p>
              <a:pPr algn="ctr"/>
              <a:r>
                <a:rPr lang="en-GB" b="1" dirty="0">
                  <a:solidFill>
                    <a:schemeClr val="bg1">
                      <a:lumMod val="50000"/>
                    </a:schemeClr>
                  </a:solidFill>
                  <a:latin typeface="Century Gothic" panose="020B0502020202020204" pitchFamily="34" charset="0"/>
                </a:rPr>
                <a:t>mountainous</a:t>
              </a:r>
            </a:p>
          </p:txBody>
        </p:sp>
      </p:grpSp>
    </p:spTree>
    <p:extLst>
      <p:ext uri="{BB962C8B-B14F-4D97-AF65-F5344CB8AC3E}">
        <p14:creationId xmlns:p14="http://schemas.microsoft.com/office/powerpoint/2010/main" val="268969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two proper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4400" b="1" dirty="0">
                <a:solidFill>
                  <a:schemeClr val="tx1"/>
                </a:solidFill>
                <a:latin typeface="Century Gothic" panose="020B0502020202020204" pitchFamily="34" charset="0"/>
              </a:rPr>
              <a:t>Siobhan, would you like to come to Hightown with me to do some shopping?</a:t>
            </a: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two proper nouns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4400" b="1" u="sng" dirty="0">
                <a:solidFill>
                  <a:srgbClr val="FF0000"/>
                </a:solidFill>
                <a:latin typeface="Century Gothic" panose="020B0502020202020204" pitchFamily="34" charset="0"/>
              </a:rPr>
              <a:t>Siobhan</a:t>
            </a:r>
            <a:r>
              <a:rPr lang="en-GB" sz="4400" b="1" dirty="0">
                <a:solidFill>
                  <a:schemeClr val="tx1"/>
                </a:solidFill>
                <a:latin typeface="Century Gothic" panose="020B0502020202020204" pitchFamily="34" charset="0"/>
              </a:rPr>
              <a:t>, would you like to come to </a:t>
            </a:r>
            <a:r>
              <a:rPr lang="en-GB" sz="4400" b="1" u="sng" dirty="0">
                <a:solidFill>
                  <a:srgbClr val="FF0000"/>
                </a:solidFill>
                <a:latin typeface="Century Gothic" panose="020B0502020202020204" pitchFamily="34" charset="0"/>
              </a:rPr>
              <a:t>Hightown</a:t>
            </a:r>
            <a:r>
              <a:rPr lang="en-GB" sz="4400" b="1" dirty="0">
                <a:solidFill>
                  <a:schemeClr val="tx1"/>
                </a:solidFill>
                <a:latin typeface="Century Gothic" panose="020B0502020202020204" pitchFamily="34" charset="0"/>
              </a:rPr>
              <a:t> with me to do some shopping?</a:t>
            </a: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1883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Complete the sentence below using two common nouns.</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b="1" dirty="0">
              <a:solidFill>
                <a:schemeClr val="tx1"/>
              </a:solidFill>
              <a:latin typeface="Century Gothic" panose="020B0502020202020204" pitchFamily="34" charset="0"/>
            </a:endParaRPr>
          </a:p>
          <a:p>
            <a:pPr lvl="0" defTabSz="685800">
              <a:lnSpc>
                <a:spcPct val="150000"/>
              </a:lnSpc>
              <a:defRPr/>
            </a:pPr>
            <a:r>
              <a:rPr lang="en-GB" sz="3600" b="1" dirty="0">
                <a:solidFill>
                  <a:schemeClr val="tx1"/>
                </a:solidFill>
                <a:latin typeface="Century Gothic" panose="020B0502020202020204" pitchFamily="34" charset="0"/>
              </a:rPr>
              <a:t>On Tuesdays, when I get home from </a:t>
            </a:r>
            <a:r>
              <a:rPr lang="en-GB" sz="3600" b="1" spc="-300" dirty="0">
                <a:solidFill>
                  <a:schemeClr val="tx1"/>
                </a:solidFill>
                <a:latin typeface="Century Gothic" panose="020B0502020202020204" pitchFamily="34" charset="0"/>
              </a:rPr>
              <a:t>______________</a:t>
            </a:r>
            <a:r>
              <a:rPr lang="en-GB" sz="3600" b="1" dirty="0">
                <a:solidFill>
                  <a:schemeClr val="tx1"/>
                </a:solidFill>
                <a:latin typeface="Century Gothic" panose="020B0502020202020204" pitchFamily="34" charset="0"/>
              </a:rPr>
              <a:t> , I enjoy eating little sandwiches with strawberry </a:t>
            </a:r>
            <a:r>
              <a:rPr lang="en-GB" sz="3600" b="1" spc="-300" dirty="0">
                <a:solidFill>
                  <a:schemeClr val="tx1"/>
                </a:solidFill>
                <a:latin typeface="Century Gothic" panose="020B0502020202020204" pitchFamily="34" charset="0"/>
              </a:rPr>
              <a:t>__________ </a:t>
            </a:r>
            <a:r>
              <a:rPr lang="en-GB" sz="3600" b="1" dirty="0">
                <a:solidFill>
                  <a:schemeClr val="tx1"/>
                </a:solidFill>
                <a:latin typeface="Century Gothic" panose="020B0502020202020204" pitchFamily="34" charset="0"/>
              </a:rPr>
              <a:t>.</a:t>
            </a: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2590838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F65AE8F6-CE52-4550-9D7B-C73196E9F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218</TotalTime>
  <Words>1175</Words>
  <Application>Microsoft Office PowerPoint</Application>
  <PresentationFormat>On-screen Show (4:3)</PresentationFormat>
  <Paragraphs>315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3</cp:revision>
  <dcterms:created xsi:type="dcterms:W3CDTF">2018-03-17T10:08:43Z</dcterms:created>
  <dcterms:modified xsi:type="dcterms:W3CDTF">2019-03-05T16:05:35Z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512">
    <vt:lpwstr>184</vt:lpwstr>
  </property>
</Properties>
</file>