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1" r:id="rId7"/>
    <p:sldId id="390" r:id="rId8"/>
    <p:sldId id="361" r:id="rId9"/>
    <p:sldId id="392" r:id="rId10"/>
    <p:sldId id="360" r:id="rId11"/>
    <p:sldId id="393" r:id="rId12"/>
    <p:sldId id="394" r:id="rId13"/>
    <p:sldId id="395" r:id="rId14"/>
    <p:sldId id="396" r:id="rId15"/>
    <p:sldId id="397" r:id="rId16"/>
    <p:sldId id="398" r:id="rId17"/>
    <p:sldId id="399" r:id="rId18"/>
    <p:sldId id="314" r:id="rId19"/>
    <p:sldId id="400" r:id="rId20"/>
    <p:sldId id="386" r:id="rId21"/>
    <p:sldId id="416" r:id="rId22"/>
    <p:sldId id="417" r:id="rId23"/>
    <p:sldId id="403" r:id="rId24"/>
    <p:sldId id="418" r:id="rId25"/>
    <p:sldId id="4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41979-3282-4BDB-A6F5-A09408EE2885}" v="58" dt="2019-03-12T14:51:33.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98"/>
  </p:normalViewPr>
  <p:slideViewPr>
    <p:cSldViewPr snapToGrid="0">
      <p:cViewPr varScale="1">
        <p:scale>
          <a:sx n="86" d="100"/>
          <a:sy n="86" d="100"/>
        </p:scale>
        <p:origin x="13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D47D2506-07E4-4E58-BDA4-27D1F8F154B7}"/>
    <pc:docChg chg="modSld">
      <pc:chgData name="Davina Szilvasy" userId="59fb472d-eed4-4f11-9686-c2c8db02a2cd" providerId="ADAL" clId="{D47D2506-07E4-4E58-BDA4-27D1F8F154B7}" dt="2019-03-13T08:35:50.555" v="1" actId="20577"/>
      <pc:docMkLst>
        <pc:docMk/>
      </pc:docMkLst>
      <pc:sldChg chg="modSp">
        <pc:chgData name="Davina Szilvasy" userId="59fb472d-eed4-4f11-9686-c2c8db02a2cd" providerId="ADAL" clId="{D47D2506-07E4-4E58-BDA4-27D1F8F154B7}" dt="2019-03-13T08:35:50.555" v="1" actId="20577"/>
        <pc:sldMkLst>
          <pc:docMk/>
          <pc:sldMk cId="3498960270" sldId="415"/>
        </pc:sldMkLst>
        <pc:spChg chg="mod">
          <ac:chgData name="Davina Szilvasy" userId="59fb472d-eed4-4f11-9686-c2c8db02a2cd" providerId="ADAL" clId="{D47D2506-07E4-4E58-BDA4-27D1F8F154B7}" dt="2019-03-13T08:35:50.555" v="1" actId="20577"/>
          <ac:spMkLst>
            <pc:docMk/>
            <pc:sldMk cId="3498960270" sldId="415"/>
            <ac:spMk id="13" creationId="{DEBB3328-E7BB-8647-ACD1-876AFEC79A82}"/>
          </ac:spMkLst>
        </pc:spChg>
      </pc:sldChg>
    </pc:docChg>
  </pc:docChgLst>
  <pc:docChgLst>
    <pc:chgData name="Kyle Tidswell-Brown" userId="3518c4a0-5c99-4880-b127-cb60ccf11a39" providerId="ADAL" clId="{16C41979-3282-4BDB-A6F5-A09408EE2885}"/>
    <pc:docChg chg="undo custSel addSld delSld modSld">
      <pc:chgData name="Kyle Tidswell-Brown" userId="3518c4a0-5c99-4880-b127-cb60ccf11a39" providerId="ADAL" clId="{16C41979-3282-4BDB-A6F5-A09408EE2885}" dt="2019-03-12T14:51:41.203" v="550" actId="2696"/>
      <pc:docMkLst>
        <pc:docMk/>
      </pc:docMkLst>
      <pc:sldChg chg="modSp">
        <pc:chgData name="Kyle Tidswell-Brown" userId="3518c4a0-5c99-4880-b127-cb60ccf11a39" providerId="ADAL" clId="{16C41979-3282-4BDB-A6F5-A09408EE2885}" dt="2019-03-08T14:17:53.597" v="0" actId="20577"/>
        <pc:sldMkLst>
          <pc:docMk/>
          <pc:sldMk cId="2637481266" sldId="256"/>
        </pc:sldMkLst>
        <pc:spChg chg="mod">
          <ac:chgData name="Kyle Tidswell-Brown" userId="3518c4a0-5c99-4880-b127-cb60ccf11a39" providerId="ADAL" clId="{16C41979-3282-4BDB-A6F5-A09408EE2885}" dt="2019-03-08T14:17:53.597" v="0" actId="20577"/>
          <ac:spMkLst>
            <pc:docMk/>
            <pc:sldMk cId="2637481266" sldId="256"/>
            <ac:spMk id="19" creationId="{5252A847-DE45-4FA3-A1F8-EEBEB845FF8E}"/>
          </ac:spMkLst>
        </pc:spChg>
      </pc:sldChg>
      <pc:sldChg chg="modSp">
        <pc:chgData name="Kyle Tidswell-Brown" userId="3518c4a0-5c99-4880-b127-cb60ccf11a39" providerId="ADAL" clId="{16C41979-3282-4BDB-A6F5-A09408EE2885}" dt="2019-03-11T09:27:41.598" v="216" actId="20577"/>
        <pc:sldMkLst>
          <pc:docMk/>
          <pc:sldMk cId="636014570" sldId="314"/>
        </pc:sldMkLst>
        <pc:spChg chg="mod">
          <ac:chgData name="Kyle Tidswell-Brown" userId="3518c4a0-5c99-4880-b127-cb60ccf11a39" providerId="ADAL" clId="{16C41979-3282-4BDB-A6F5-A09408EE2885}" dt="2019-03-11T09:27:41.598" v="216" actId="20577"/>
          <ac:spMkLst>
            <pc:docMk/>
            <pc:sldMk cId="636014570" sldId="314"/>
            <ac:spMk id="19" creationId="{5252A847-DE45-4FA3-A1F8-EEBEB845FF8E}"/>
          </ac:spMkLst>
        </pc:spChg>
      </pc:sldChg>
      <pc:sldChg chg="modSp">
        <pc:chgData name="Kyle Tidswell-Brown" userId="3518c4a0-5c99-4880-b127-cb60ccf11a39" providerId="ADAL" clId="{16C41979-3282-4BDB-A6F5-A09408EE2885}" dt="2019-03-08T14:29:21.304" v="132" actId="403"/>
        <pc:sldMkLst>
          <pc:docMk/>
          <pc:sldMk cId="36917022" sldId="360"/>
        </pc:sldMkLst>
        <pc:spChg chg="mod">
          <ac:chgData name="Kyle Tidswell-Brown" userId="3518c4a0-5c99-4880-b127-cb60ccf11a39" providerId="ADAL" clId="{16C41979-3282-4BDB-A6F5-A09408EE2885}" dt="2019-03-08T14:29:21.304" v="132" actId="403"/>
          <ac:spMkLst>
            <pc:docMk/>
            <pc:sldMk cId="36917022" sldId="360"/>
            <ac:spMk id="19" creationId="{5252A847-DE45-4FA3-A1F8-EEBEB845FF8E}"/>
          </ac:spMkLst>
        </pc:spChg>
      </pc:sldChg>
      <pc:sldChg chg="addSp delSp modSp">
        <pc:chgData name="Kyle Tidswell-Brown" userId="3518c4a0-5c99-4880-b127-cb60ccf11a39" providerId="ADAL" clId="{16C41979-3282-4BDB-A6F5-A09408EE2885}" dt="2019-03-08T14:28:58.987" v="123" actId="12788"/>
        <pc:sldMkLst>
          <pc:docMk/>
          <pc:sldMk cId="1035052751" sldId="361"/>
        </pc:sldMkLst>
        <pc:spChg chg="add del mod">
          <ac:chgData name="Kyle Tidswell-Brown" userId="3518c4a0-5c99-4880-b127-cb60ccf11a39" providerId="ADAL" clId="{16C41979-3282-4BDB-A6F5-A09408EE2885}" dt="2019-03-08T14:26:02.453" v="23" actId="767"/>
          <ac:spMkLst>
            <pc:docMk/>
            <pc:sldMk cId="1035052751" sldId="361"/>
            <ac:spMk id="2" creationId="{D3EEF268-853E-4550-AF61-D579F7E0BE18}"/>
          </ac:spMkLst>
        </pc:spChg>
        <pc:spChg chg="add del mod">
          <ac:chgData name="Kyle Tidswell-Brown" userId="3518c4a0-5c99-4880-b127-cb60ccf11a39" providerId="ADAL" clId="{16C41979-3282-4BDB-A6F5-A09408EE2885}" dt="2019-03-08T14:28:46.143" v="120" actId="478"/>
          <ac:spMkLst>
            <pc:docMk/>
            <pc:sldMk cId="1035052751" sldId="361"/>
            <ac:spMk id="3" creationId="{C0EF9AAB-7F48-4416-A462-CC8601B7F7AE}"/>
          </ac:spMkLst>
        </pc:spChg>
        <pc:spChg chg="add del mod">
          <ac:chgData name="Kyle Tidswell-Brown" userId="3518c4a0-5c99-4880-b127-cb60ccf11a39" providerId="ADAL" clId="{16C41979-3282-4BDB-A6F5-A09408EE2885}" dt="2019-03-08T14:28:46.143" v="120" actId="478"/>
          <ac:spMkLst>
            <pc:docMk/>
            <pc:sldMk cId="1035052751" sldId="361"/>
            <ac:spMk id="4" creationId="{87BB24E3-4E08-452C-BCFA-5D0E3BEA0EF4}"/>
          </ac:spMkLst>
        </pc:spChg>
        <pc:spChg chg="add del mod">
          <ac:chgData name="Kyle Tidswell-Brown" userId="3518c4a0-5c99-4880-b127-cb60ccf11a39" providerId="ADAL" clId="{16C41979-3282-4BDB-A6F5-A09408EE2885}" dt="2019-03-08T14:28:46.143" v="120" actId="478"/>
          <ac:spMkLst>
            <pc:docMk/>
            <pc:sldMk cId="1035052751" sldId="361"/>
            <ac:spMk id="5" creationId="{29CC8225-96AA-4273-A8E0-92DCD6EBEF12}"/>
          </ac:spMkLst>
        </pc:spChg>
        <pc:spChg chg="add del mod">
          <ac:chgData name="Kyle Tidswell-Brown" userId="3518c4a0-5c99-4880-b127-cb60ccf11a39" providerId="ADAL" clId="{16C41979-3282-4BDB-A6F5-A09408EE2885}" dt="2019-03-08T14:28:46.143" v="120" actId="478"/>
          <ac:spMkLst>
            <pc:docMk/>
            <pc:sldMk cId="1035052751" sldId="361"/>
            <ac:spMk id="6" creationId="{62A56C87-C693-4361-BFD3-3FCC1C8B60B3}"/>
          </ac:spMkLst>
        </pc:spChg>
        <pc:spChg chg="add del mod">
          <ac:chgData name="Kyle Tidswell-Brown" userId="3518c4a0-5c99-4880-b127-cb60ccf11a39" providerId="ADAL" clId="{16C41979-3282-4BDB-A6F5-A09408EE2885}" dt="2019-03-08T14:28:46.143" v="120" actId="478"/>
          <ac:spMkLst>
            <pc:docMk/>
            <pc:sldMk cId="1035052751" sldId="361"/>
            <ac:spMk id="9" creationId="{D748CCBF-76A1-4873-9227-CFD032A86DB8}"/>
          </ac:spMkLst>
        </pc:spChg>
        <pc:spChg chg="add del mod">
          <ac:chgData name="Kyle Tidswell-Brown" userId="3518c4a0-5c99-4880-b127-cb60ccf11a39" providerId="ADAL" clId="{16C41979-3282-4BDB-A6F5-A09408EE2885}" dt="2019-03-08T14:28:46.143" v="120" actId="478"/>
          <ac:spMkLst>
            <pc:docMk/>
            <pc:sldMk cId="1035052751" sldId="361"/>
            <ac:spMk id="10" creationId="{5A65F0CD-DDF2-41B0-8706-5AC5FDF50F8E}"/>
          </ac:spMkLst>
        </pc:spChg>
        <pc:spChg chg="add del mod">
          <ac:chgData name="Kyle Tidswell-Brown" userId="3518c4a0-5c99-4880-b127-cb60ccf11a39" providerId="ADAL" clId="{16C41979-3282-4BDB-A6F5-A09408EE2885}" dt="2019-03-08T14:28:46.143" v="120" actId="478"/>
          <ac:spMkLst>
            <pc:docMk/>
            <pc:sldMk cId="1035052751" sldId="361"/>
            <ac:spMk id="14" creationId="{C02FF43D-A3BC-470A-AE8F-7C5B618900DD}"/>
          </ac:spMkLst>
        </pc:spChg>
        <pc:spChg chg="add del mod">
          <ac:chgData name="Kyle Tidswell-Brown" userId="3518c4a0-5c99-4880-b127-cb60ccf11a39" providerId="ADAL" clId="{16C41979-3282-4BDB-A6F5-A09408EE2885}" dt="2019-03-08T14:28:46.143" v="120" actId="478"/>
          <ac:spMkLst>
            <pc:docMk/>
            <pc:sldMk cId="1035052751" sldId="361"/>
            <ac:spMk id="15" creationId="{D555CCC4-6F69-40BE-9CB4-A6FECC8E54BA}"/>
          </ac:spMkLst>
        </pc:spChg>
        <pc:spChg chg="add del mod">
          <ac:chgData name="Kyle Tidswell-Brown" userId="3518c4a0-5c99-4880-b127-cb60ccf11a39" providerId="ADAL" clId="{16C41979-3282-4BDB-A6F5-A09408EE2885}" dt="2019-03-08T14:28:46.143" v="120" actId="478"/>
          <ac:spMkLst>
            <pc:docMk/>
            <pc:sldMk cId="1035052751" sldId="361"/>
            <ac:spMk id="16" creationId="{064AA993-4B64-429F-842B-67656F3BA386}"/>
          </ac:spMkLst>
        </pc:spChg>
        <pc:spChg chg="mod">
          <ac:chgData name="Kyle Tidswell-Brown" userId="3518c4a0-5c99-4880-b127-cb60ccf11a39" providerId="ADAL" clId="{16C41979-3282-4BDB-A6F5-A09408EE2885}" dt="2019-03-08T14:26:06.324" v="24" actId="20578"/>
          <ac:spMkLst>
            <pc:docMk/>
            <pc:sldMk cId="1035052751" sldId="361"/>
            <ac:spMk id="19" creationId="{5252A847-DE45-4FA3-A1F8-EEBEB845FF8E}"/>
          </ac:spMkLst>
        </pc:spChg>
        <pc:graphicFrameChg chg="add modGraphic">
          <ac:chgData name="Kyle Tidswell-Brown" userId="3518c4a0-5c99-4880-b127-cb60ccf11a39" providerId="ADAL" clId="{16C41979-3282-4BDB-A6F5-A09408EE2885}" dt="2019-03-08T14:25:51.318" v="16" actId="6549"/>
          <ac:graphicFrameMkLst>
            <pc:docMk/>
            <pc:sldMk cId="1035052751" sldId="361"/>
            <ac:graphicFrameMk id="7" creationId="{C282BBC8-E227-4190-A1FF-BC3A290B540A}"/>
          </ac:graphicFrameMkLst>
        </pc:graphicFrameChg>
        <pc:graphicFrameChg chg="del mod">
          <ac:chgData name="Kyle Tidswell-Brown" userId="3518c4a0-5c99-4880-b127-cb60ccf11a39" providerId="ADAL" clId="{16C41979-3282-4BDB-A6F5-A09408EE2885}" dt="2019-03-08T14:26:34.690" v="37" actId="478"/>
          <ac:graphicFrameMkLst>
            <pc:docMk/>
            <pc:sldMk cId="1035052751" sldId="361"/>
            <ac:graphicFrameMk id="8" creationId="{02EE4A26-B25B-BF44-B3B2-314172437BF6}"/>
          </ac:graphicFrameMkLst>
        </pc:graphicFrameChg>
        <pc:graphicFrameChg chg="add del mod">
          <ac:chgData name="Kyle Tidswell-Brown" userId="3518c4a0-5c99-4880-b127-cb60ccf11a39" providerId="ADAL" clId="{16C41979-3282-4BDB-A6F5-A09408EE2885}" dt="2019-03-08T14:27:10.339" v="46" actId="478"/>
          <ac:graphicFrameMkLst>
            <pc:docMk/>
            <pc:sldMk cId="1035052751" sldId="361"/>
            <ac:graphicFrameMk id="17" creationId="{B64FA0BA-4F06-4D00-B5C0-20997E991565}"/>
          </ac:graphicFrameMkLst>
        </pc:graphicFrameChg>
        <pc:graphicFrameChg chg="add mod modGraphic">
          <ac:chgData name="Kyle Tidswell-Brown" userId="3518c4a0-5c99-4880-b127-cb60ccf11a39" providerId="ADAL" clId="{16C41979-3282-4BDB-A6F5-A09408EE2885}" dt="2019-03-08T14:28:58.987" v="123" actId="12788"/>
          <ac:graphicFrameMkLst>
            <pc:docMk/>
            <pc:sldMk cId="1035052751" sldId="361"/>
            <ac:graphicFrameMk id="18" creationId="{0030B7E6-5602-4342-962C-41A4F74FB6A1}"/>
          </ac:graphicFrameMkLst>
        </pc:graphicFrameChg>
      </pc:sldChg>
      <pc:sldChg chg="addSp delSp modSp">
        <pc:chgData name="Kyle Tidswell-Brown" userId="3518c4a0-5c99-4880-b127-cb60ccf11a39" providerId="ADAL" clId="{16C41979-3282-4BDB-A6F5-A09408EE2885}" dt="2019-03-12T14:45:18.369" v="301" actId="20577"/>
        <pc:sldMkLst>
          <pc:docMk/>
          <pc:sldMk cId="310986706" sldId="386"/>
        </pc:sldMkLst>
        <pc:spChg chg="mod">
          <ac:chgData name="Kyle Tidswell-Brown" userId="3518c4a0-5c99-4880-b127-cb60ccf11a39" providerId="ADAL" clId="{16C41979-3282-4BDB-A6F5-A09408EE2885}" dt="2019-03-12T14:45:18.369" v="301" actId="20577"/>
          <ac:spMkLst>
            <pc:docMk/>
            <pc:sldMk cId="310986706" sldId="386"/>
            <ac:spMk id="8" creationId="{57516E4B-B711-BF4A-BB7E-4FE0470B2AE3}"/>
          </ac:spMkLst>
        </pc:spChg>
        <pc:picChg chg="del">
          <ac:chgData name="Kyle Tidswell-Brown" userId="3518c4a0-5c99-4880-b127-cb60ccf11a39" providerId="ADAL" clId="{16C41979-3282-4BDB-A6F5-A09408EE2885}" dt="2019-03-12T14:44:00.953" v="263" actId="478"/>
          <ac:picMkLst>
            <pc:docMk/>
            <pc:sldMk cId="310986706" sldId="386"/>
            <ac:picMk id="3" creationId="{FAEAB2FF-F250-1844-B651-38A55CAD8D0D}"/>
          </ac:picMkLst>
        </pc:picChg>
        <pc:picChg chg="add mod modCrop">
          <ac:chgData name="Kyle Tidswell-Brown" userId="3518c4a0-5c99-4880-b127-cb60ccf11a39" providerId="ADAL" clId="{16C41979-3282-4BDB-A6F5-A09408EE2885}" dt="2019-03-12T14:45:12.344" v="295" actId="1036"/>
          <ac:picMkLst>
            <pc:docMk/>
            <pc:sldMk cId="310986706" sldId="386"/>
            <ac:picMk id="13" creationId="{57D0923B-6AD6-4A28-9957-22918FFE2BEB}"/>
          </ac:picMkLst>
        </pc:picChg>
      </pc:sldChg>
      <pc:sldChg chg="modSp">
        <pc:chgData name="Kyle Tidswell-Brown" userId="3518c4a0-5c99-4880-b127-cb60ccf11a39" providerId="ADAL" clId="{16C41979-3282-4BDB-A6F5-A09408EE2885}" dt="2019-03-08T14:24:36.897" v="3" actId="207"/>
        <pc:sldMkLst>
          <pc:docMk/>
          <pc:sldMk cId="3401100034" sldId="390"/>
        </pc:sldMkLst>
        <pc:spChg chg="mod">
          <ac:chgData name="Kyle Tidswell-Brown" userId="3518c4a0-5c99-4880-b127-cb60ccf11a39" providerId="ADAL" clId="{16C41979-3282-4BDB-A6F5-A09408EE2885}" dt="2019-03-08T14:24:36.897" v="3" actId="207"/>
          <ac:spMkLst>
            <pc:docMk/>
            <pc:sldMk cId="3401100034" sldId="390"/>
            <ac:spMk id="7" creationId="{C0CD6503-388C-4F9E-9FB0-9053D8579D01}"/>
          </ac:spMkLst>
        </pc:spChg>
      </pc:sldChg>
      <pc:sldChg chg="modSp">
        <pc:chgData name="Kyle Tidswell-Brown" userId="3518c4a0-5c99-4880-b127-cb60ccf11a39" providerId="ADAL" clId="{16C41979-3282-4BDB-A6F5-A09408EE2885}" dt="2019-03-08T14:24:52.312" v="7" actId="404"/>
        <pc:sldMkLst>
          <pc:docMk/>
          <pc:sldMk cId="2075266808" sldId="391"/>
        </pc:sldMkLst>
        <pc:spChg chg="mod">
          <ac:chgData name="Kyle Tidswell-Brown" userId="3518c4a0-5c99-4880-b127-cb60ccf11a39" providerId="ADAL" clId="{16C41979-3282-4BDB-A6F5-A09408EE2885}" dt="2019-03-08T14:24:52.312" v="7" actId="404"/>
          <ac:spMkLst>
            <pc:docMk/>
            <pc:sldMk cId="2075266808" sldId="391"/>
            <ac:spMk id="19" creationId="{5252A847-DE45-4FA3-A1F8-EEBEB845FF8E}"/>
          </ac:spMkLst>
        </pc:spChg>
      </pc:sldChg>
      <pc:sldChg chg="addSp delSp modSp">
        <pc:chgData name="Kyle Tidswell-Brown" userId="3518c4a0-5c99-4880-b127-cb60ccf11a39" providerId="ADAL" clId="{16C41979-3282-4BDB-A6F5-A09408EE2885}" dt="2019-03-08T14:25:43.374" v="13" actId="12788"/>
        <pc:sldMkLst>
          <pc:docMk/>
          <pc:sldMk cId="4132196757" sldId="392"/>
        </pc:sldMkLst>
        <pc:graphicFrameChg chg="add del mod">
          <ac:chgData name="Kyle Tidswell-Brown" userId="3518c4a0-5c99-4880-b127-cb60ccf11a39" providerId="ADAL" clId="{16C41979-3282-4BDB-A6F5-A09408EE2885}" dt="2019-03-08T14:25:27.789" v="10" actId="478"/>
          <ac:graphicFrameMkLst>
            <pc:docMk/>
            <pc:sldMk cId="4132196757" sldId="392"/>
            <ac:graphicFrameMk id="2" creationId="{418FF7E9-CDB4-4EAF-9C55-2CDD8189C1F0}"/>
          </ac:graphicFrameMkLst>
        </pc:graphicFrameChg>
        <pc:graphicFrameChg chg="mod">
          <ac:chgData name="Kyle Tidswell-Brown" userId="3518c4a0-5c99-4880-b127-cb60ccf11a39" providerId="ADAL" clId="{16C41979-3282-4BDB-A6F5-A09408EE2885}" dt="2019-03-08T14:25:43.374" v="13" actId="12788"/>
          <ac:graphicFrameMkLst>
            <pc:docMk/>
            <pc:sldMk cId="4132196757" sldId="392"/>
            <ac:graphicFrameMk id="7" creationId="{12566EB7-1681-8641-9A50-A7BCF96F7A0D}"/>
          </ac:graphicFrameMkLst>
        </pc:graphicFrameChg>
      </pc:sldChg>
      <pc:sldChg chg="modSp">
        <pc:chgData name="Kyle Tidswell-Brown" userId="3518c4a0-5c99-4880-b127-cb60ccf11a39" providerId="ADAL" clId="{16C41979-3282-4BDB-A6F5-A09408EE2885}" dt="2019-03-08T14:29:29.941" v="135" actId="403"/>
        <pc:sldMkLst>
          <pc:docMk/>
          <pc:sldMk cId="2766704766" sldId="393"/>
        </pc:sldMkLst>
        <pc:spChg chg="mod">
          <ac:chgData name="Kyle Tidswell-Brown" userId="3518c4a0-5c99-4880-b127-cb60ccf11a39" providerId="ADAL" clId="{16C41979-3282-4BDB-A6F5-A09408EE2885}" dt="2019-03-08T14:29:29.941" v="135" actId="403"/>
          <ac:spMkLst>
            <pc:docMk/>
            <pc:sldMk cId="2766704766" sldId="393"/>
            <ac:spMk id="19" creationId="{5252A847-DE45-4FA3-A1F8-EEBEB845FF8E}"/>
          </ac:spMkLst>
        </pc:spChg>
      </pc:sldChg>
      <pc:sldChg chg="modSp">
        <pc:chgData name="Kyle Tidswell-Brown" userId="3518c4a0-5c99-4880-b127-cb60ccf11a39" providerId="ADAL" clId="{16C41979-3282-4BDB-A6F5-A09408EE2885}" dt="2019-03-08T14:29:46.361" v="142" actId="403"/>
        <pc:sldMkLst>
          <pc:docMk/>
          <pc:sldMk cId="3073560944" sldId="394"/>
        </pc:sldMkLst>
        <pc:spChg chg="mod">
          <ac:chgData name="Kyle Tidswell-Brown" userId="3518c4a0-5c99-4880-b127-cb60ccf11a39" providerId="ADAL" clId="{16C41979-3282-4BDB-A6F5-A09408EE2885}" dt="2019-03-08T14:29:46.361" v="142" actId="403"/>
          <ac:spMkLst>
            <pc:docMk/>
            <pc:sldMk cId="3073560944" sldId="394"/>
            <ac:spMk id="19" creationId="{5252A847-DE45-4FA3-A1F8-EEBEB845FF8E}"/>
          </ac:spMkLst>
        </pc:spChg>
      </pc:sldChg>
      <pc:sldChg chg="modSp">
        <pc:chgData name="Kyle Tidswell-Brown" userId="3518c4a0-5c99-4880-b127-cb60ccf11a39" providerId="ADAL" clId="{16C41979-3282-4BDB-A6F5-A09408EE2885}" dt="2019-03-11T09:25:48.506" v="210" actId="207"/>
        <pc:sldMkLst>
          <pc:docMk/>
          <pc:sldMk cId="1701547914" sldId="395"/>
        </pc:sldMkLst>
        <pc:spChg chg="mod">
          <ac:chgData name="Kyle Tidswell-Brown" userId="3518c4a0-5c99-4880-b127-cb60ccf11a39" providerId="ADAL" clId="{16C41979-3282-4BDB-A6F5-A09408EE2885}" dt="2019-03-11T09:25:48.506" v="210" actId="207"/>
          <ac:spMkLst>
            <pc:docMk/>
            <pc:sldMk cId="1701547914" sldId="395"/>
            <ac:spMk id="19" creationId="{5252A847-DE45-4FA3-A1F8-EEBEB845FF8E}"/>
          </ac:spMkLst>
        </pc:spChg>
      </pc:sldChg>
      <pc:sldChg chg="modSp">
        <pc:chgData name="Kyle Tidswell-Brown" userId="3518c4a0-5c99-4880-b127-cb60ccf11a39" providerId="ADAL" clId="{16C41979-3282-4BDB-A6F5-A09408EE2885}" dt="2019-03-08T14:30:16.829" v="160" actId="403"/>
        <pc:sldMkLst>
          <pc:docMk/>
          <pc:sldMk cId="397313288" sldId="396"/>
        </pc:sldMkLst>
        <pc:spChg chg="mod">
          <ac:chgData name="Kyle Tidswell-Brown" userId="3518c4a0-5c99-4880-b127-cb60ccf11a39" providerId="ADAL" clId="{16C41979-3282-4BDB-A6F5-A09408EE2885}" dt="2019-03-08T14:30:16.829" v="160" actId="403"/>
          <ac:spMkLst>
            <pc:docMk/>
            <pc:sldMk cId="397313288" sldId="396"/>
            <ac:spMk id="19" creationId="{5252A847-DE45-4FA3-A1F8-EEBEB845FF8E}"/>
          </ac:spMkLst>
        </pc:spChg>
      </pc:sldChg>
      <pc:sldChg chg="modSp">
        <pc:chgData name="Kyle Tidswell-Brown" userId="3518c4a0-5c99-4880-b127-cb60ccf11a39" providerId="ADAL" clId="{16C41979-3282-4BDB-A6F5-A09408EE2885}" dt="2019-03-08T14:30:55.561" v="186" actId="207"/>
        <pc:sldMkLst>
          <pc:docMk/>
          <pc:sldMk cId="3809914116" sldId="397"/>
        </pc:sldMkLst>
        <pc:spChg chg="mod">
          <ac:chgData name="Kyle Tidswell-Brown" userId="3518c4a0-5c99-4880-b127-cb60ccf11a39" providerId="ADAL" clId="{16C41979-3282-4BDB-A6F5-A09408EE2885}" dt="2019-03-08T14:30:29.194" v="168" actId="1076"/>
          <ac:spMkLst>
            <pc:docMk/>
            <pc:sldMk cId="3809914116" sldId="397"/>
            <ac:spMk id="2" creationId="{E22080C3-880C-E040-B3FC-AE8F5DACF58A}"/>
          </ac:spMkLst>
        </pc:spChg>
        <pc:spChg chg="mod">
          <ac:chgData name="Kyle Tidswell-Brown" userId="3518c4a0-5c99-4880-b127-cb60ccf11a39" providerId="ADAL" clId="{16C41979-3282-4BDB-A6F5-A09408EE2885}" dt="2019-03-08T14:30:51.509" v="185" actId="1036"/>
          <ac:spMkLst>
            <pc:docMk/>
            <pc:sldMk cId="3809914116" sldId="397"/>
            <ac:spMk id="3" creationId="{AEB1D526-14AB-1B46-821C-F4BC5200E60D}"/>
          </ac:spMkLst>
        </pc:spChg>
        <pc:spChg chg="mod">
          <ac:chgData name="Kyle Tidswell-Brown" userId="3518c4a0-5c99-4880-b127-cb60ccf11a39" providerId="ADAL" clId="{16C41979-3282-4BDB-A6F5-A09408EE2885}" dt="2019-03-08T14:30:55.561" v="186" actId="207"/>
          <ac:spMkLst>
            <pc:docMk/>
            <pc:sldMk cId="3809914116" sldId="397"/>
            <ac:spMk id="19" creationId="{5252A847-DE45-4FA3-A1F8-EEBEB845FF8E}"/>
          </ac:spMkLst>
        </pc:spChg>
      </pc:sldChg>
      <pc:sldChg chg="addSp modSp">
        <pc:chgData name="Kyle Tidswell-Brown" userId="3518c4a0-5c99-4880-b127-cb60ccf11a39" providerId="ADAL" clId="{16C41979-3282-4BDB-A6F5-A09408EE2885}" dt="2019-03-08T14:31:57.779" v="209" actId="1036"/>
        <pc:sldMkLst>
          <pc:docMk/>
          <pc:sldMk cId="690805428" sldId="398"/>
        </pc:sldMkLst>
        <pc:spChg chg="mod">
          <ac:chgData name="Kyle Tidswell-Brown" userId="3518c4a0-5c99-4880-b127-cb60ccf11a39" providerId="ADAL" clId="{16C41979-3282-4BDB-A6F5-A09408EE2885}" dt="2019-03-08T14:31:51.834" v="194" actId="164"/>
          <ac:spMkLst>
            <pc:docMk/>
            <pc:sldMk cId="690805428" sldId="398"/>
            <ac:spMk id="12" creationId="{6F5FA6A0-DC53-5446-B978-5DB6340F78BF}"/>
          </ac:spMkLst>
        </pc:spChg>
        <pc:spChg chg="mod">
          <ac:chgData name="Kyle Tidswell-Brown" userId="3518c4a0-5c99-4880-b127-cb60ccf11a39" providerId="ADAL" clId="{16C41979-3282-4BDB-A6F5-A09408EE2885}" dt="2019-03-08T14:31:51.834" v="194" actId="164"/>
          <ac:spMkLst>
            <pc:docMk/>
            <pc:sldMk cId="690805428" sldId="398"/>
            <ac:spMk id="13" creationId="{E8431109-CA86-A14B-871F-5C5C07E0087A}"/>
          </ac:spMkLst>
        </pc:spChg>
        <pc:spChg chg="mod">
          <ac:chgData name="Kyle Tidswell-Brown" userId="3518c4a0-5c99-4880-b127-cb60ccf11a39" providerId="ADAL" clId="{16C41979-3282-4BDB-A6F5-A09408EE2885}" dt="2019-03-08T14:31:51.834" v="194" actId="164"/>
          <ac:spMkLst>
            <pc:docMk/>
            <pc:sldMk cId="690805428" sldId="398"/>
            <ac:spMk id="14" creationId="{11414D77-7B11-7D40-B5B5-917EA060015E}"/>
          </ac:spMkLst>
        </pc:spChg>
        <pc:spChg chg="mod">
          <ac:chgData name="Kyle Tidswell-Brown" userId="3518c4a0-5c99-4880-b127-cb60ccf11a39" providerId="ADAL" clId="{16C41979-3282-4BDB-A6F5-A09408EE2885}" dt="2019-03-08T14:31:51.834" v="194" actId="164"/>
          <ac:spMkLst>
            <pc:docMk/>
            <pc:sldMk cId="690805428" sldId="398"/>
            <ac:spMk id="15" creationId="{622C0D05-BE59-4A4E-BCCF-42D5A2A53845}"/>
          </ac:spMkLst>
        </pc:spChg>
        <pc:spChg chg="mod">
          <ac:chgData name="Kyle Tidswell-Brown" userId="3518c4a0-5c99-4880-b127-cb60ccf11a39" providerId="ADAL" clId="{16C41979-3282-4BDB-A6F5-A09408EE2885}" dt="2019-03-08T14:31:51.834" v="194" actId="164"/>
          <ac:spMkLst>
            <pc:docMk/>
            <pc:sldMk cId="690805428" sldId="398"/>
            <ac:spMk id="16" creationId="{0F97A0EA-5DCA-D444-8D58-990B04DEEF07}"/>
          </ac:spMkLst>
        </pc:spChg>
        <pc:spChg chg="mod">
          <ac:chgData name="Kyle Tidswell-Brown" userId="3518c4a0-5c99-4880-b127-cb60ccf11a39" providerId="ADAL" clId="{16C41979-3282-4BDB-A6F5-A09408EE2885}" dt="2019-03-08T14:31:51.834" v="194" actId="164"/>
          <ac:spMkLst>
            <pc:docMk/>
            <pc:sldMk cId="690805428" sldId="398"/>
            <ac:spMk id="17" creationId="{47F0A076-2DDB-0C4B-B2B2-CC486870A9EA}"/>
          </ac:spMkLst>
        </pc:spChg>
        <pc:spChg chg="mod">
          <ac:chgData name="Kyle Tidswell-Brown" userId="3518c4a0-5c99-4880-b127-cb60ccf11a39" providerId="ADAL" clId="{16C41979-3282-4BDB-A6F5-A09408EE2885}" dt="2019-03-08T14:31:37.077" v="190" actId="403"/>
          <ac:spMkLst>
            <pc:docMk/>
            <pc:sldMk cId="690805428" sldId="398"/>
            <ac:spMk id="19" creationId="{5252A847-DE45-4FA3-A1F8-EEBEB845FF8E}"/>
          </ac:spMkLst>
        </pc:spChg>
        <pc:grpChg chg="add mod">
          <ac:chgData name="Kyle Tidswell-Brown" userId="3518c4a0-5c99-4880-b127-cb60ccf11a39" providerId="ADAL" clId="{16C41979-3282-4BDB-A6F5-A09408EE2885}" dt="2019-03-08T14:31:57.779" v="209" actId="1036"/>
          <ac:grpSpMkLst>
            <pc:docMk/>
            <pc:sldMk cId="690805428" sldId="398"/>
            <ac:grpSpMk id="2" creationId="{580EEA25-FAD1-431C-BB26-FF4007406F03}"/>
          </ac:grpSpMkLst>
        </pc:grpChg>
        <pc:graphicFrameChg chg="mod">
          <ac:chgData name="Kyle Tidswell-Brown" userId="3518c4a0-5c99-4880-b127-cb60ccf11a39" providerId="ADAL" clId="{16C41979-3282-4BDB-A6F5-A09408EE2885}" dt="2019-03-08T14:31:46.924" v="193" actId="12788"/>
          <ac:graphicFrameMkLst>
            <pc:docMk/>
            <pc:sldMk cId="690805428" sldId="398"/>
            <ac:graphicFrameMk id="8" creationId="{40239CC0-9AA4-9E4D-ACC2-DA73D0BCF5F3}"/>
          </ac:graphicFrameMkLst>
        </pc:graphicFrameChg>
      </pc:sldChg>
      <pc:sldChg chg="modSp">
        <pc:chgData name="Kyle Tidswell-Brown" userId="3518c4a0-5c99-4880-b127-cb60ccf11a39" providerId="ADAL" clId="{16C41979-3282-4BDB-A6F5-A09408EE2885}" dt="2019-03-08T14:31:40.227" v="192" actId="403"/>
        <pc:sldMkLst>
          <pc:docMk/>
          <pc:sldMk cId="2917450486" sldId="399"/>
        </pc:sldMkLst>
        <pc:spChg chg="mod">
          <ac:chgData name="Kyle Tidswell-Brown" userId="3518c4a0-5c99-4880-b127-cb60ccf11a39" providerId="ADAL" clId="{16C41979-3282-4BDB-A6F5-A09408EE2885}" dt="2019-03-08T14:31:40.227" v="192" actId="403"/>
          <ac:spMkLst>
            <pc:docMk/>
            <pc:sldMk cId="2917450486" sldId="399"/>
            <ac:spMk id="19" creationId="{5252A847-DE45-4FA3-A1F8-EEBEB845FF8E}"/>
          </ac:spMkLst>
        </pc:spChg>
      </pc:sldChg>
      <pc:sldChg chg="addSp modSp">
        <pc:chgData name="Kyle Tidswell-Brown" userId="3518c4a0-5c99-4880-b127-cb60ccf11a39" providerId="ADAL" clId="{16C41979-3282-4BDB-A6F5-A09408EE2885}" dt="2019-03-11T09:28:31.074" v="262" actId="207"/>
        <pc:sldMkLst>
          <pc:docMk/>
          <pc:sldMk cId="141094415" sldId="400"/>
        </pc:sldMkLst>
        <pc:spChg chg="add mod">
          <ac:chgData name="Kyle Tidswell-Brown" userId="3518c4a0-5c99-4880-b127-cb60ccf11a39" providerId="ADAL" clId="{16C41979-3282-4BDB-A6F5-A09408EE2885}" dt="2019-03-11T09:28:25.153" v="260" actId="1038"/>
          <ac:spMkLst>
            <pc:docMk/>
            <pc:sldMk cId="141094415" sldId="400"/>
            <ac:spMk id="2" creationId="{FBF9A300-9890-4A7A-8528-F62C8B670827}"/>
          </ac:spMkLst>
        </pc:spChg>
        <pc:spChg chg="mod">
          <ac:chgData name="Kyle Tidswell-Brown" userId="3518c4a0-5c99-4880-b127-cb60ccf11a39" providerId="ADAL" clId="{16C41979-3282-4BDB-A6F5-A09408EE2885}" dt="2019-03-11T09:28:29.012" v="261" actId="207"/>
          <ac:spMkLst>
            <pc:docMk/>
            <pc:sldMk cId="141094415" sldId="400"/>
            <ac:spMk id="6" creationId="{D893DF0B-118E-844A-B2F4-67A0E9292E2F}"/>
          </ac:spMkLst>
        </pc:spChg>
        <pc:spChg chg="mod">
          <ac:chgData name="Kyle Tidswell-Brown" userId="3518c4a0-5c99-4880-b127-cb60ccf11a39" providerId="ADAL" clId="{16C41979-3282-4BDB-A6F5-A09408EE2885}" dt="2019-03-11T09:28:05.820" v="227" actId="6549"/>
          <ac:spMkLst>
            <pc:docMk/>
            <pc:sldMk cId="141094415" sldId="400"/>
            <ac:spMk id="7" creationId="{01B28630-2238-534E-935B-C210B678C720}"/>
          </ac:spMkLst>
        </pc:spChg>
        <pc:spChg chg="mod">
          <ac:chgData name="Kyle Tidswell-Brown" userId="3518c4a0-5c99-4880-b127-cb60ccf11a39" providerId="ADAL" clId="{16C41979-3282-4BDB-A6F5-A09408EE2885}" dt="2019-03-11T09:28:31.074" v="262" actId="207"/>
          <ac:spMkLst>
            <pc:docMk/>
            <pc:sldMk cId="141094415" sldId="400"/>
            <ac:spMk id="8" creationId="{7A62E6D9-CF7F-2D45-A93D-9726BA1EF5AB}"/>
          </ac:spMkLst>
        </pc:spChg>
        <pc:spChg chg="mod">
          <ac:chgData name="Kyle Tidswell-Brown" userId="3518c4a0-5c99-4880-b127-cb60ccf11a39" providerId="ADAL" clId="{16C41979-3282-4BDB-A6F5-A09408EE2885}" dt="2019-03-11T09:27:54.912" v="223" actId="20577"/>
          <ac:spMkLst>
            <pc:docMk/>
            <pc:sldMk cId="141094415" sldId="400"/>
            <ac:spMk id="19" creationId="{5252A847-DE45-4FA3-A1F8-EEBEB845FF8E}"/>
          </ac:spMkLst>
        </pc:spChg>
      </pc:sldChg>
      <pc:sldChg chg="del">
        <pc:chgData name="Kyle Tidswell-Brown" userId="3518c4a0-5c99-4880-b127-cb60ccf11a39" providerId="ADAL" clId="{16C41979-3282-4BDB-A6F5-A09408EE2885}" dt="2019-03-12T14:45:24.105" v="302" actId="2696"/>
        <pc:sldMkLst>
          <pc:docMk/>
          <pc:sldMk cId="2646922543" sldId="401"/>
        </pc:sldMkLst>
      </pc:sldChg>
      <pc:sldChg chg="del">
        <pc:chgData name="Kyle Tidswell-Brown" userId="3518c4a0-5c99-4880-b127-cb60ccf11a39" providerId="ADAL" clId="{16C41979-3282-4BDB-A6F5-A09408EE2885}" dt="2019-03-12T14:45:25.821" v="303" actId="2696"/>
        <pc:sldMkLst>
          <pc:docMk/>
          <pc:sldMk cId="1872279950" sldId="402"/>
        </pc:sldMkLst>
      </pc:sldChg>
      <pc:sldChg chg="addSp delSp modSp">
        <pc:chgData name="Kyle Tidswell-Brown" userId="3518c4a0-5c99-4880-b127-cb60ccf11a39" providerId="ADAL" clId="{16C41979-3282-4BDB-A6F5-A09408EE2885}" dt="2019-03-12T14:50:53.175" v="502" actId="1035"/>
        <pc:sldMkLst>
          <pc:docMk/>
          <pc:sldMk cId="1810167645" sldId="403"/>
        </pc:sldMkLst>
        <pc:spChg chg="mod">
          <ac:chgData name="Kyle Tidswell-Brown" userId="3518c4a0-5c99-4880-b127-cb60ccf11a39" providerId="ADAL" clId="{16C41979-3282-4BDB-A6F5-A09408EE2885}" dt="2019-03-12T14:50:44.933" v="493" actId="164"/>
          <ac:spMkLst>
            <pc:docMk/>
            <pc:sldMk cId="1810167645" sldId="403"/>
            <ac:spMk id="13" creationId="{DEBB3328-E7BB-8647-ACD1-876AFEC79A82}"/>
          </ac:spMkLst>
        </pc:spChg>
        <pc:spChg chg="mod">
          <ac:chgData name="Kyle Tidswell-Brown" userId="3518c4a0-5c99-4880-b127-cb60ccf11a39" providerId="ADAL" clId="{16C41979-3282-4BDB-A6F5-A09408EE2885}" dt="2019-03-12T14:50:06.899" v="475" actId="404"/>
          <ac:spMkLst>
            <pc:docMk/>
            <pc:sldMk cId="1810167645" sldId="403"/>
            <ac:spMk id="19" creationId="{5252A847-DE45-4FA3-A1F8-EEBEB845FF8E}"/>
          </ac:spMkLst>
        </pc:spChg>
        <pc:grpChg chg="add mod">
          <ac:chgData name="Kyle Tidswell-Brown" userId="3518c4a0-5c99-4880-b127-cb60ccf11a39" providerId="ADAL" clId="{16C41979-3282-4BDB-A6F5-A09408EE2885}" dt="2019-03-12T14:50:53.175" v="502" actId="1035"/>
          <ac:grpSpMkLst>
            <pc:docMk/>
            <pc:sldMk cId="1810167645" sldId="403"/>
            <ac:grpSpMk id="4" creationId="{48F443F1-A70F-4F93-9121-2EE872C49CC4}"/>
          </ac:grpSpMkLst>
        </pc:grpChg>
        <pc:picChg chg="add mod modCrop">
          <ac:chgData name="Kyle Tidswell-Brown" userId="3518c4a0-5c99-4880-b127-cb60ccf11a39" providerId="ADAL" clId="{16C41979-3282-4BDB-A6F5-A09408EE2885}" dt="2019-03-12T14:50:44.933" v="493" actId="164"/>
          <ac:picMkLst>
            <pc:docMk/>
            <pc:sldMk cId="1810167645" sldId="403"/>
            <ac:picMk id="3" creationId="{37FDB0FD-FD7D-4FEA-A0AC-C87831C21BA7}"/>
          </ac:picMkLst>
        </pc:picChg>
        <pc:picChg chg="del">
          <ac:chgData name="Kyle Tidswell-Brown" userId="3518c4a0-5c99-4880-b127-cb60ccf11a39" providerId="ADAL" clId="{16C41979-3282-4BDB-A6F5-A09408EE2885}" dt="2019-03-12T14:50:10.407" v="476" actId="478"/>
          <ac:picMkLst>
            <pc:docMk/>
            <pc:sldMk cId="1810167645" sldId="403"/>
            <ac:picMk id="1026" creationId="{30C0E8E8-4F83-1E42-9C47-D69AB7BFD0F0}"/>
          </ac:picMkLst>
        </pc:picChg>
      </pc:sldChg>
      <pc:sldChg chg="del">
        <pc:chgData name="Kyle Tidswell-Brown" userId="3518c4a0-5c99-4880-b127-cb60ccf11a39" providerId="ADAL" clId="{16C41979-3282-4BDB-A6F5-A09408EE2885}" dt="2019-03-12T14:50:57.875" v="503" actId="2696"/>
        <pc:sldMkLst>
          <pc:docMk/>
          <pc:sldMk cId="1440490752" sldId="404"/>
        </pc:sldMkLst>
      </pc:sldChg>
      <pc:sldChg chg="del">
        <pc:chgData name="Kyle Tidswell-Brown" userId="3518c4a0-5c99-4880-b127-cb60ccf11a39" providerId="ADAL" clId="{16C41979-3282-4BDB-A6F5-A09408EE2885}" dt="2019-03-12T14:51:41.203" v="550" actId="2696"/>
        <pc:sldMkLst>
          <pc:docMk/>
          <pc:sldMk cId="3939608235" sldId="405"/>
        </pc:sldMkLst>
      </pc:sldChg>
      <pc:sldChg chg="modSp">
        <pc:chgData name="Kyle Tidswell-Brown" userId="3518c4a0-5c99-4880-b127-cb60ccf11a39" providerId="ADAL" clId="{16C41979-3282-4BDB-A6F5-A09408EE2885}" dt="2019-03-08T14:23:58.824" v="2" actId="732"/>
        <pc:sldMkLst>
          <pc:docMk/>
          <pc:sldMk cId="196361719" sldId="411"/>
        </pc:sldMkLst>
        <pc:picChg chg="mod modCrop">
          <ac:chgData name="Kyle Tidswell-Brown" userId="3518c4a0-5c99-4880-b127-cb60ccf11a39" providerId="ADAL" clId="{16C41979-3282-4BDB-A6F5-A09408EE2885}" dt="2019-03-08T14:23:58.824" v="2" actId="732"/>
          <ac:picMkLst>
            <pc:docMk/>
            <pc:sldMk cId="196361719" sldId="411"/>
            <ac:picMk id="24" creationId="{A8C5A431-127B-432D-86F6-B3D393621EE4}"/>
          </ac:picMkLst>
        </pc:picChg>
      </pc:sldChg>
      <pc:sldChg chg="modSp add">
        <pc:chgData name="Kyle Tidswell-Brown" userId="3518c4a0-5c99-4880-b127-cb60ccf11a39" providerId="ADAL" clId="{16C41979-3282-4BDB-A6F5-A09408EE2885}" dt="2019-03-12T14:45:41.162" v="343" actId="5793"/>
        <pc:sldMkLst>
          <pc:docMk/>
          <pc:sldMk cId="172846123" sldId="412"/>
        </pc:sldMkLst>
        <pc:spChg chg="mod">
          <ac:chgData name="Kyle Tidswell-Brown" userId="3518c4a0-5c99-4880-b127-cb60ccf11a39" providerId="ADAL" clId="{16C41979-3282-4BDB-A6F5-A09408EE2885}" dt="2019-03-12T14:45:41.162" v="343" actId="5793"/>
          <ac:spMkLst>
            <pc:docMk/>
            <pc:sldMk cId="172846123" sldId="412"/>
            <ac:spMk id="19" creationId="{5252A847-DE45-4FA3-A1F8-EEBEB845FF8E}"/>
          </ac:spMkLst>
        </pc:spChg>
      </pc:sldChg>
      <pc:sldChg chg="modSp add">
        <pc:chgData name="Kyle Tidswell-Brown" userId="3518c4a0-5c99-4880-b127-cb60ccf11a39" providerId="ADAL" clId="{16C41979-3282-4BDB-A6F5-A09408EE2885}" dt="2019-03-12T14:46:11.736" v="449" actId="20577"/>
        <pc:sldMkLst>
          <pc:docMk/>
          <pc:sldMk cId="1323743578" sldId="413"/>
        </pc:sldMkLst>
        <pc:spChg chg="mod">
          <ac:chgData name="Kyle Tidswell-Brown" userId="3518c4a0-5c99-4880-b127-cb60ccf11a39" providerId="ADAL" clId="{16C41979-3282-4BDB-A6F5-A09408EE2885}" dt="2019-03-12T14:46:11.736" v="449" actId="20577"/>
          <ac:spMkLst>
            <pc:docMk/>
            <pc:sldMk cId="1323743578" sldId="413"/>
            <ac:spMk id="19" creationId="{5252A847-DE45-4FA3-A1F8-EEBEB845FF8E}"/>
          </ac:spMkLst>
        </pc:spChg>
      </pc:sldChg>
      <pc:sldChg chg="modSp add">
        <pc:chgData name="Kyle Tidswell-Brown" userId="3518c4a0-5c99-4880-b127-cb60ccf11a39" providerId="ADAL" clId="{16C41979-3282-4BDB-A6F5-A09408EE2885}" dt="2019-03-12T14:51:14.021" v="538" actId="5793"/>
        <pc:sldMkLst>
          <pc:docMk/>
          <pc:sldMk cId="2215914242" sldId="414"/>
        </pc:sldMkLst>
        <pc:spChg chg="mod">
          <ac:chgData name="Kyle Tidswell-Brown" userId="3518c4a0-5c99-4880-b127-cb60ccf11a39" providerId="ADAL" clId="{16C41979-3282-4BDB-A6F5-A09408EE2885}" dt="2019-03-12T14:51:14.021" v="538" actId="5793"/>
          <ac:spMkLst>
            <pc:docMk/>
            <pc:sldMk cId="2215914242" sldId="414"/>
            <ac:spMk id="19" creationId="{5252A847-DE45-4FA3-A1F8-EEBEB845FF8E}"/>
          </ac:spMkLst>
        </pc:spChg>
      </pc:sldChg>
      <pc:sldChg chg="modSp add">
        <pc:chgData name="Kyle Tidswell-Brown" userId="3518c4a0-5c99-4880-b127-cb60ccf11a39" providerId="ADAL" clId="{16C41979-3282-4BDB-A6F5-A09408EE2885}" dt="2019-03-12T14:51:33.530" v="549" actId="207"/>
        <pc:sldMkLst>
          <pc:docMk/>
          <pc:sldMk cId="3498960270" sldId="415"/>
        </pc:sldMkLst>
        <pc:spChg chg="mod">
          <ac:chgData name="Kyle Tidswell-Brown" userId="3518c4a0-5c99-4880-b127-cb60ccf11a39" providerId="ADAL" clId="{16C41979-3282-4BDB-A6F5-A09408EE2885}" dt="2019-03-12T14:51:33.530" v="549" actId="207"/>
          <ac:spMkLst>
            <pc:docMk/>
            <pc:sldMk cId="3498960270" sldId="41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lassroomsecrets.co.uk/recognising-abstract-nouns-year-3-noun-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5" b="33590"/>
          <a:stretch/>
        </p:blipFill>
        <p:spPr>
          <a:xfrm>
            <a:off x="793488" y="763571"/>
            <a:ext cx="7557025" cy="2271860"/>
          </a:xfrm>
          <a:prstGeom prst="rect">
            <a:avLst/>
          </a:prstGeom>
        </p:spPr>
      </p:pic>
    </p:spTree>
    <p:extLst>
      <p:ext uri="{BB962C8B-B14F-4D97-AF65-F5344CB8AC3E}">
        <p14:creationId xmlns:p14="http://schemas.microsoft.com/office/powerpoint/2010/main" val="19636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This sentence below uses an abstract noun.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was through </a:t>
            </a:r>
            <a:r>
              <a:rPr lang="en-GB" sz="2400" b="1" dirty="0">
                <a:solidFill>
                  <a:srgbClr val="FF0000"/>
                </a:solidFill>
                <a:latin typeface="Century Gothic" panose="020B0502020202020204" pitchFamily="34" charset="0"/>
              </a:rPr>
              <a:t>luck</a:t>
            </a:r>
            <a:r>
              <a:rPr lang="en-GB" sz="2400" b="1" dirty="0">
                <a:solidFill>
                  <a:schemeClr val="tx1"/>
                </a:solidFill>
                <a:latin typeface="Century Gothic" panose="020B0502020202020204" pitchFamily="34" charset="0"/>
              </a:rPr>
              <a:t> that he finished all his work.</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True. </a:t>
            </a:r>
          </a:p>
          <a:p>
            <a:pPr lvl="0" algn="ctr" defTabSz="685800">
              <a:defRPr/>
            </a:pPr>
            <a:r>
              <a:rPr lang="en-GB" sz="2000" b="1" dirty="0">
                <a:solidFill>
                  <a:srgbClr val="FF0000"/>
                </a:solidFill>
                <a:latin typeface="Century Gothic" panose="020B0502020202020204" pitchFamily="34" charset="0"/>
              </a:rPr>
              <a:t>The abstract noun is ‘luck’.</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015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abstract noun and circle the concrete noun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memory of her party was making her smile.</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731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abstract noun and circle the concrete noun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a:t>
            </a:r>
            <a:r>
              <a:rPr lang="en-GB" sz="2400" b="1" dirty="0">
                <a:solidFill>
                  <a:srgbClr val="FF0000"/>
                </a:solidFill>
                <a:latin typeface="Century Gothic" panose="020B0502020202020204" pitchFamily="34" charset="0"/>
              </a:rPr>
              <a:t>memory</a:t>
            </a:r>
            <a:r>
              <a:rPr lang="en-GB" sz="2400" b="1" dirty="0">
                <a:solidFill>
                  <a:schemeClr val="tx1"/>
                </a:solidFill>
                <a:latin typeface="Century Gothic" panose="020B0502020202020204" pitchFamily="34" charset="0"/>
              </a:rPr>
              <a:t> of her </a:t>
            </a:r>
            <a:r>
              <a:rPr lang="en-GB" sz="2400" b="1" dirty="0">
                <a:solidFill>
                  <a:srgbClr val="FF0000"/>
                </a:solidFill>
                <a:latin typeface="Century Gothic" panose="020B0502020202020204" pitchFamily="34" charset="0"/>
              </a:rPr>
              <a:t>party</a:t>
            </a:r>
            <a:r>
              <a:rPr lang="en-GB" sz="2400" b="1" dirty="0">
                <a:solidFill>
                  <a:schemeClr val="tx1"/>
                </a:solidFill>
                <a:latin typeface="Century Gothic" panose="020B0502020202020204" pitchFamily="34" charset="0"/>
              </a:rPr>
              <a:t> was making her smile.</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Rectangle 1">
            <a:extLst>
              <a:ext uri="{FF2B5EF4-FFF2-40B4-BE49-F238E27FC236}">
                <a16:creationId xmlns:a16="http://schemas.microsoft.com/office/drawing/2014/main" id="{E22080C3-880C-E040-B3FC-AE8F5DACF58A}"/>
              </a:ext>
            </a:extLst>
          </p:cNvPr>
          <p:cNvSpPr/>
          <p:nvPr/>
        </p:nvSpPr>
        <p:spPr>
          <a:xfrm>
            <a:off x="1295231" y="2047012"/>
            <a:ext cx="386645"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sym typeface="Wingdings" panose="05000000000000000000" pitchFamily="2" charset="2"/>
              </a:rPr>
              <a:t></a:t>
            </a:r>
            <a:endParaRPr lang="en-GB" b="1" dirty="0">
              <a:solidFill>
                <a:srgbClr val="FF0000"/>
              </a:solidFill>
              <a:latin typeface="Century Gothic" panose="020B0502020202020204" pitchFamily="34" charset="0"/>
            </a:endParaRPr>
          </a:p>
        </p:txBody>
      </p:sp>
      <p:sp>
        <p:nvSpPr>
          <p:cNvPr id="3" name="Oval 2">
            <a:extLst>
              <a:ext uri="{FF2B5EF4-FFF2-40B4-BE49-F238E27FC236}">
                <a16:creationId xmlns:a16="http://schemas.microsoft.com/office/drawing/2014/main" id="{AEB1D526-14AB-1B46-821C-F4BC5200E60D}"/>
              </a:ext>
            </a:extLst>
          </p:cNvPr>
          <p:cNvSpPr/>
          <p:nvPr/>
        </p:nvSpPr>
        <p:spPr>
          <a:xfrm>
            <a:off x="3119486" y="2150709"/>
            <a:ext cx="924612" cy="527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991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 by placing the nouns into the correct column.</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40239CC0-9AA4-9E4D-ACC2-DA73D0BCF5F3}"/>
              </a:ext>
            </a:extLst>
          </p:cNvPr>
          <p:cNvGraphicFramePr>
            <a:graphicFrameLocks noGrp="1"/>
          </p:cNvGraphicFramePr>
          <p:nvPr>
            <p:extLst>
              <p:ext uri="{D42A27DB-BD31-4B8C-83A1-F6EECF244321}">
                <p14:modId xmlns:p14="http://schemas.microsoft.com/office/powerpoint/2010/main" val="3273991933"/>
              </p:ext>
            </p:extLst>
          </p:nvPr>
        </p:nvGraphicFramePr>
        <p:xfrm>
          <a:off x="2766060" y="1814074"/>
          <a:ext cx="3611880" cy="1919897"/>
        </p:xfrm>
        <a:graphic>
          <a:graphicData uri="http://schemas.openxmlformats.org/drawingml/2006/table">
            <a:tbl>
              <a:tblPr firstRow="1" bandRow="1">
                <a:tableStyleId>{5C22544A-7EE6-4342-B048-85BDC9FD1C3A}</a:tableStyleId>
              </a:tblPr>
              <a:tblGrid>
                <a:gridCol w="1805940">
                  <a:extLst>
                    <a:ext uri="{9D8B030D-6E8A-4147-A177-3AD203B41FA5}">
                      <a16:colId xmlns:a16="http://schemas.microsoft.com/office/drawing/2014/main" val="2403472919"/>
                    </a:ext>
                  </a:extLst>
                </a:gridCol>
                <a:gridCol w="1805940">
                  <a:extLst>
                    <a:ext uri="{9D8B030D-6E8A-4147-A177-3AD203B41FA5}">
                      <a16:colId xmlns:a16="http://schemas.microsoft.com/office/drawing/2014/main" val="1820888328"/>
                    </a:ext>
                  </a:extLst>
                </a:gridCol>
              </a:tblGrid>
              <a:tr h="730497">
                <a:tc>
                  <a:txBody>
                    <a:bodyPr/>
                    <a:lstStyle/>
                    <a:p>
                      <a:pPr algn="ctr"/>
                      <a:r>
                        <a:rPr lang="en-GB" sz="2000" b="1" i="0" dirty="0">
                          <a:solidFill>
                            <a:schemeClr val="tx1"/>
                          </a:solidFill>
                          <a:latin typeface="Century Gothic" panose="020B0502020202020204" pitchFamily="34" charset="0"/>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84718"/>
                  </a:ext>
                </a:extLst>
              </a:tr>
              <a:tr h="683671">
                <a:tc>
                  <a:txBody>
                    <a:bodyPr/>
                    <a:lstStyle/>
                    <a:p>
                      <a:pPr algn="ctr"/>
                      <a:endParaRPr lang="en-GB" sz="1200" b="1" i="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1200" b="1" i="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04575401"/>
                  </a:ext>
                </a:extLst>
              </a:tr>
              <a:tr h="505729">
                <a:tc>
                  <a:txBody>
                    <a:bodyPr/>
                    <a:lstStyle/>
                    <a:p>
                      <a:pPr algn="ctr"/>
                      <a:endParaRPr lang="en-GB" sz="1200" b="1" i="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i="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258619"/>
                  </a:ext>
                </a:extLst>
              </a:tr>
            </a:tbl>
          </a:graphicData>
        </a:graphic>
      </p:graphicFrame>
      <p:grpSp>
        <p:nvGrpSpPr>
          <p:cNvPr id="2" name="Group 1">
            <a:extLst>
              <a:ext uri="{FF2B5EF4-FFF2-40B4-BE49-F238E27FC236}">
                <a16:creationId xmlns:a16="http://schemas.microsoft.com/office/drawing/2014/main" id="{580EEA25-FAD1-431C-BB26-FF4007406F03}"/>
              </a:ext>
            </a:extLst>
          </p:cNvPr>
          <p:cNvGrpSpPr/>
          <p:nvPr/>
        </p:nvGrpSpPr>
        <p:grpSpPr>
          <a:xfrm>
            <a:off x="1669491" y="4036295"/>
            <a:ext cx="5805018" cy="1632242"/>
            <a:chOff x="1693436" y="3904317"/>
            <a:chExt cx="5805018" cy="1632242"/>
          </a:xfrm>
        </p:grpSpPr>
        <p:sp>
          <p:nvSpPr>
            <p:cNvPr id="12" name="Rounded Rectangle 11">
              <a:extLst>
                <a:ext uri="{FF2B5EF4-FFF2-40B4-BE49-F238E27FC236}">
                  <a16:creationId xmlns:a16="http://schemas.microsoft.com/office/drawing/2014/main" id="{6F5FA6A0-DC53-5446-B978-5DB6340F78BF}"/>
                </a:ext>
              </a:extLst>
            </p:cNvPr>
            <p:cNvSpPr/>
            <p:nvPr/>
          </p:nvSpPr>
          <p:spPr>
            <a:xfrm>
              <a:off x="1693436"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afternoon</a:t>
              </a:r>
            </a:p>
          </p:txBody>
        </p:sp>
        <p:sp>
          <p:nvSpPr>
            <p:cNvPr id="13" name="Rounded Rectangle 12">
              <a:extLst>
                <a:ext uri="{FF2B5EF4-FFF2-40B4-BE49-F238E27FC236}">
                  <a16:creationId xmlns:a16="http://schemas.microsoft.com/office/drawing/2014/main" id="{E8431109-CA86-A14B-871F-5C5C07E0087A}"/>
                </a:ext>
              </a:extLst>
            </p:cNvPr>
            <p:cNvSpPr/>
            <p:nvPr/>
          </p:nvSpPr>
          <p:spPr>
            <a:xfrm>
              <a:off x="3785945"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cat</a:t>
              </a:r>
            </a:p>
          </p:txBody>
        </p:sp>
        <p:sp>
          <p:nvSpPr>
            <p:cNvPr id="14" name="Rounded Rectangle 13">
              <a:extLst>
                <a:ext uri="{FF2B5EF4-FFF2-40B4-BE49-F238E27FC236}">
                  <a16:creationId xmlns:a16="http://schemas.microsoft.com/office/drawing/2014/main" id="{11414D77-7B11-7D40-B5B5-917EA060015E}"/>
                </a:ext>
              </a:extLst>
            </p:cNvPr>
            <p:cNvSpPr/>
            <p:nvPr/>
          </p:nvSpPr>
          <p:spPr>
            <a:xfrm>
              <a:off x="5878454"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warm</a:t>
              </a:r>
            </a:p>
          </p:txBody>
        </p:sp>
        <p:sp>
          <p:nvSpPr>
            <p:cNvPr id="15" name="Rounded Rectangle 14">
              <a:extLst>
                <a:ext uri="{FF2B5EF4-FFF2-40B4-BE49-F238E27FC236}">
                  <a16:creationId xmlns:a16="http://schemas.microsoft.com/office/drawing/2014/main" id="{622C0D05-BE59-4A4E-BCCF-42D5A2A53845}"/>
                </a:ext>
              </a:extLst>
            </p:cNvPr>
            <p:cNvSpPr/>
            <p:nvPr/>
          </p:nvSpPr>
          <p:spPr>
            <a:xfrm>
              <a:off x="5878454" y="4816559"/>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honesty</a:t>
              </a:r>
            </a:p>
          </p:txBody>
        </p:sp>
        <p:sp>
          <p:nvSpPr>
            <p:cNvPr id="16" name="Rounded Rectangle 15">
              <a:extLst>
                <a:ext uri="{FF2B5EF4-FFF2-40B4-BE49-F238E27FC236}">
                  <a16:creationId xmlns:a16="http://schemas.microsoft.com/office/drawing/2014/main" id="{0F97A0EA-5DCA-D444-8D58-990B04DEEF07}"/>
                </a:ext>
              </a:extLst>
            </p:cNvPr>
            <p:cNvSpPr/>
            <p:nvPr/>
          </p:nvSpPr>
          <p:spPr>
            <a:xfrm>
              <a:off x="3785945" y="4816559"/>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curtain</a:t>
              </a:r>
            </a:p>
          </p:txBody>
        </p:sp>
        <p:sp>
          <p:nvSpPr>
            <p:cNvPr id="17" name="Rounded Rectangle 16">
              <a:extLst>
                <a:ext uri="{FF2B5EF4-FFF2-40B4-BE49-F238E27FC236}">
                  <a16:creationId xmlns:a16="http://schemas.microsoft.com/office/drawing/2014/main" id="{47F0A076-2DDB-0C4B-B2B2-CC486870A9EA}"/>
                </a:ext>
              </a:extLst>
            </p:cNvPr>
            <p:cNvSpPr/>
            <p:nvPr/>
          </p:nvSpPr>
          <p:spPr>
            <a:xfrm>
              <a:off x="1693436" y="4816559"/>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lorry</a:t>
              </a:r>
            </a:p>
          </p:txBody>
        </p:sp>
      </p:grpSp>
    </p:spTree>
    <p:extLst>
      <p:ext uri="{BB962C8B-B14F-4D97-AF65-F5344CB8AC3E}">
        <p14:creationId xmlns:p14="http://schemas.microsoft.com/office/powerpoint/2010/main" val="69080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 by placing the nouns into the correct column.</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40239CC0-9AA4-9E4D-ACC2-DA73D0BCF5F3}"/>
              </a:ext>
            </a:extLst>
          </p:cNvPr>
          <p:cNvGraphicFramePr>
            <a:graphicFrameLocks noGrp="1"/>
          </p:cNvGraphicFramePr>
          <p:nvPr>
            <p:extLst>
              <p:ext uri="{D42A27DB-BD31-4B8C-83A1-F6EECF244321}">
                <p14:modId xmlns:p14="http://schemas.microsoft.com/office/powerpoint/2010/main" val="1783888943"/>
              </p:ext>
            </p:extLst>
          </p:nvPr>
        </p:nvGraphicFramePr>
        <p:xfrm>
          <a:off x="2766060" y="1814074"/>
          <a:ext cx="3611880" cy="2345937"/>
        </p:xfrm>
        <a:graphic>
          <a:graphicData uri="http://schemas.openxmlformats.org/drawingml/2006/table">
            <a:tbl>
              <a:tblPr firstRow="1" bandRow="1">
                <a:tableStyleId>{5C22544A-7EE6-4342-B048-85BDC9FD1C3A}</a:tableStyleId>
              </a:tblPr>
              <a:tblGrid>
                <a:gridCol w="1805940">
                  <a:extLst>
                    <a:ext uri="{9D8B030D-6E8A-4147-A177-3AD203B41FA5}">
                      <a16:colId xmlns:a16="http://schemas.microsoft.com/office/drawing/2014/main" val="2403472919"/>
                    </a:ext>
                  </a:extLst>
                </a:gridCol>
                <a:gridCol w="1805940">
                  <a:extLst>
                    <a:ext uri="{9D8B030D-6E8A-4147-A177-3AD203B41FA5}">
                      <a16:colId xmlns:a16="http://schemas.microsoft.com/office/drawing/2014/main" val="1820888328"/>
                    </a:ext>
                  </a:extLst>
                </a:gridCol>
              </a:tblGrid>
              <a:tr h="730497">
                <a:tc>
                  <a:txBody>
                    <a:bodyPr/>
                    <a:lstStyle/>
                    <a:p>
                      <a:pPr algn="ctr"/>
                      <a:r>
                        <a:rPr lang="en-GB" sz="2000" b="1" i="0" dirty="0">
                          <a:solidFill>
                            <a:schemeClr val="tx1"/>
                          </a:solidFill>
                          <a:latin typeface="Century Gothic" panose="020B0502020202020204" pitchFamily="34" charset="0"/>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84718"/>
                  </a:ext>
                </a:extLst>
              </a:tr>
              <a:tr h="683671">
                <a:tc>
                  <a:txBody>
                    <a:bodyPr/>
                    <a:lstStyle/>
                    <a:p>
                      <a:pPr algn="ctr"/>
                      <a:r>
                        <a:rPr lang="en-GB" sz="2000" b="1" i="0" dirty="0">
                          <a:solidFill>
                            <a:srgbClr val="FF0000"/>
                          </a:solidFill>
                          <a:latin typeface="Century Gothic" panose="020B0502020202020204" pitchFamily="34" charset="0"/>
                        </a:rPr>
                        <a:t>lorry</a:t>
                      </a:r>
                    </a:p>
                    <a:p>
                      <a:pPr algn="ctr"/>
                      <a:endParaRPr lang="en-GB" sz="2000" b="1" i="0" dirty="0">
                        <a:solidFill>
                          <a:srgbClr val="FF0000"/>
                        </a:solidFill>
                        <a:latin typeface="Century Gothic" panose="020B0502020202020204" pitchFamily="34" charset="0"/>
                      </a:endParaRPr>
                    </a:p>
                    <a:p>
                      <a:pPr algn="ctr"/>
                      <a:r>
                        <a:rPr lang="en-GB" sz="2000" b="1" i="0" dirty="0">
                          <a:solidFill>
                            <a:srgbClr val="FF0000"/>
                          </a:solidFill>
                          <a:latin typeface="Century Gothic" panose="020B0502020202020204" pitchFamily="34" charset="0"/>
                        </a:rPr>
                        <a:t>cat</a:t>
                      </a:r>
                    </a:p>
                    <a:p>
                      <a:pPr algn="ctr"/>
                      <a:endParaRPr lang="en-GB" sz="2000" b="1" i="0" dirty="0">
                        <a:solidFill>
                          <a:srgbClr val="FF0000"/>
                        </a:solidFill>
                        <a:latin typeface="Century Gothic" panose="020B0502020202020204" pitchFamily="34" charset="0"/>
                      </a:endParaRPr>
                    </a:p>
                    <a:p>
                      <a:pPr algn="ctr"/>
                      <a:r>
                        <a:rPr lang="en-GB" sz="2000" b="1" i="0" dirty="0">
                          <a:solidFill>
                            <a:srgbClr val="FF0000"/>
                          </a:solidFill>
                          <a:latin typeface="Century Gothic" panose="020B0502020202020204" pitchFamily="34" charset="0"/>
                        </a:rPr>
                        <a:t>curtain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afternoon</a:t>
                      </a:r>
                    </a:p>
                    <a:p>
                      <a:pPr algn="ctr"/>
                      <a:endParaRPr lang="en-GB" sz="2000" b="1" i="0" dirty="0">
                        <a:solidFill>
                          <a:srgbClr val="FF0000"/>
                        </a:solidFill>
                        <a:latin typeface="Century Gothic" panose="020B0502020202020204" pitchFamily="34" charset="0"/>
                      </a:endParaRPr>
                    </a:p>
                    <a:p>
                      <a:pPr algn="ctr"/>
                      <a:r>
                        <a:rPr lang="en-GB" sz="2000" b="1" i="0" dirty="0">
                          <a:solidFill>
                            <a:srgbClr val="FF0000"/>
                          </a:solidFill>
                          <a:latin typeface="Century Gothic" panose="020B0502020202020204" pitchFamily="34" charset="0"/>
                        </a:rPr>
                        <a:t>warm</a:t>
                      </a:r>
                    </a:p>
                    <a:p>
                      <a:pPr algn="ctr"/>
                      <a:endParaRPr lang="en-GB" sz="2000" b="1" i="0" dirty="0">
                        <a:solidFill>
                          <a:srgbClr val="FF0000"/>
                        </a:solidFill>
                        <a:latin typeface="Century Gothic" panose="020B0502020202020204" pitchFamily="34" charset="0"/>
                      </a:endParaRPr>
                    </a:p>
                    <a:p>
                      <a:pPr algn="ctr"/>
                      <a:r>
                        <a:rPr lang="en-GB" sz="2000" b="1" i="0" dirty="0">
                          <a:solidFill>
                            <a:srgbClr val="FF0000"/>
                          </a:solidFill>
                          <a:latin typeface="Century Gothic" panose="020B0502020202020204" pitchFamily="34" charset="0"/>
                        </a:rPr>
                        <a:t>honesty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575401"/>
                  </a:ext>
                </a:extLst>
              </a:tr>
            </a:tbl>
          </a:graphicData>
        </a:graphic>
      </p:graphicFrame>
    </p:spTree>
    <p:extLst>
      <p:ext uri="{BB962C8B-B14F-4D97-AF65-F5344CB8AC3E}">
        <p14:creationId xmlns:p14="http://schemas.microsoft.com/office/powerpoint/2010/main" val="291745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Choose the abstract noun which makes the most sense in the sentence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000" b="1" dirty="0">
                <a:solidFill>
                  <a:schemeClr val="tx1"/>
                </a:solidFill>
                <a:latin typeface="Century Gothic" panose="020B0502020202020204" pitchFamily="34" charset="0"/>
              </a:rPr>
              <a:t>The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he had shown when he was hurt made his mum proud.</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ounded Rectangle 5">
            <a:extLst>
              <a:ext uri="{FF2B5EF4-FFF2-40B4-BE49-F238E27FC236}">
                <a16:creationId xmlns:a16="http://schemas.microsoft.com/office/drawing/2014/main" id="{D893DF0B-118E-844A-B2F4-67A0E9292E2F}"/>
              </a:ext>
            </a:extLst>
          </p:cNvPr>
          <p:cNvSpPr/>
          <p:nvPr/>
        </p:nvSpPr>
        <p:spPr>
          <a:xfrm>
            <a:off x="1693436"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happiness</a:t>
            </a:r>
          </a:p>
        </p:txBody>
      </p:sp>
      <p:sp>
        <p:nvSpPr>
          <p:cNvPr id="7" name="Rounded Rectangle 6">
            <a:extLst>
              <a:ext uri="{FF2B5EF4-FFF2-40B4-BE49-F238E27FC236}">
                <a16:creationId xmlns:a16="http://schemas.microsoft.com/office/drawing/2014/main" id="{01B28630-2238-534E-935B-C210B678C720}"/>
              </a:ext>
            </a:extLst>
          </p:cNvPr>
          <p:cNvSpPr/>
          <p:nvPr/>
        </p:nvSpPr>
        <p:spPr>
          <a:xfrm>
            <a:off x="3785945"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bravery</a:t>
            </a:r>
          </a:p>
        </p:txBody>
      </p:sp>
      <p:sp>
        <p:nvSpPr>
          <p:cNvPr id="8" name="Rounded Rectangle 7">
            <a:extLst>
              <a:ext uri="{FF2B5EF4-FFF2-40B4-BE49-F238E27FC236}">
                <a16:creationId xmlns:a16="http://schemas.microsoft.com/office/drawing/2014/main" id="{7A62E6D9-CF7F-2D45-A93D-9726BA1EF5AB}"/>
              </a:ext>
            </a:extLst>
          </p:cNvPr>
          <p:cNvSpPr/>
          <p:nvPr/>
        </p:nvSpPr>
        <p:spPr>
          <a:xfrm>
            <a:off x="5878454"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joy</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Choose the abstract noun which makes the most sense in the sentence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000" b="1" dirty="0">
                <a:solidFill>
                  <a:schemeClr val="tx1"/>
                </a:solidFill>
                <a:latin typeface="Century Gothic" panose="020B0502020202020204" pitchFamily="34" charset="0"/>
              </a:rPr>
              <a:t>The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  he had shown when he was hurt made his mum proud.</a:t>
            </a: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algn="ctr" defTabSz="514350">
              <a:lnSpc>
                <a:spcPct val="150000"/>
              </a:lnSpc>
              <a:defRPr/>
            </a:pPr>
            <a:endParaRPr lang="en-GB" sz="2000" b="1" dirty="0">
              <a:solidFill>
                <a:srgbClr val="FF0000"/>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ounded Rectangle 5">
            <a:extLst>
              <a:ext uri="{FF2B5EF4-FFF2-40B4-BE49-F238E27FC236}">
                <a16:creationId xmlns:a16="http://schemas.microsoft.com/office/drawing/2014/main" id="{D893DF0B-118E-844A-B2F4-67A0E9292E2F}"/>
              </a:ext>
            </a:extLst>
          </p:cNvPr>
          <p:cNvSpPr/>
          <p:nvPr/>
        </p:nvSpPr>
        <p:spPr>
          <a:xfrm>
            <a:off x="1693436"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happiness</a:t>
            </a:r>
          </a:p>
        </p:txBody>
      </p:sp>
      <p:sp>
        <p:nvSpPr>
          <p:cNvPr id="7" name="Rounded Rectangle 6">
            <a:extLst>
              <a:ext uri="{FF2B5EF4-FFF2-40B4-BE49-F238E27FC236}">
                <a16:creationId xmlns:a16="http://schemas.microsoft.com/office/drawing/2014/main" id="{01B28630-2238-534E-935B-C210B678C720}"/>
              </a:ext>
            </a:extLst>
          </p:cNvPr>
          <p:cNvSpPr/>
          <p:nvPr/>
        </p:nvSpPr>
        <p:spPr>
          <a:xfrm>
            <a:off x="3785945"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a:solidFill>
                  <a:srgbClr val="FF0000"/>
                </a:solidFill>
                <a:latin typeface="Century Gothic" panose="020B0502020202020204" pitchFamily="34" charset="0"/>
              </a:rPr>
              <a:t>bravery</a:t>
            </a:r>
            <a:endParaRPr lang="en-GB" sz="2000" b="1" dirty="0">
              <a:solidFill>
                <a:srgbClr val="FF0000"/>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7A62E6D9-CF7F-2D45-A93D-9726BA1EF5AB}"/>
              </a:ext>
            </a:extLst>
          </p:cNvPr>
          <p:cNvSpPr/>
          <p:nvPr/>
        </p:nvSpPr>
        <p:spPr>
          <a:xfrm>
            <a:off x="5878454" y="39043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joy</a:t>
            </a:r>
          </a:p>
        </p:txBody>
      </p:sp>
      <p:sp>
        <p:nvSpPr>
          <p:cNvPr id="2" name="Rectangle 1">
            <a:extLst>
              <a:ext uri="{FF2B5EF4-FFF2-40B4-BE49-F238E27FC236}">
                <a16:creationId xmlns:a16="http://schemas.microsoft.com/office/drawing/2014/main" id="{FBF9A300-9890-4A7A-8528-F62C8B670827}"/>
              </a:ext>
            </a:extLst>
          </p:cNvPr>
          <p:cNvSpPr/>
          <p:nvPr/>
        </p:nvSpPr>
        <p:spPr>
          <a:xfrm>
            <a:off x="889688" y="2145736"/>
            <a:ext cx="1144865" cy="400110"/>
          </a:xfrm>
          <a:prstGeom prst="rect">
            <a:avLst/>
          </a:prstGeom>
        </p:spPr>
        <p:txBody>
          <a:bodyPr wrap="none">
            <a:spAutoFit/>
          </a:bodyPr>
          <a:lstStyle/>
          <a:p>
            <a:r>
              <a:rPr lang="en-GB" sz="2000" b="1" dirty="0">
                <a:solidFill>
                  <a:srgbClr val="FF0000"/>
                </a:solidFill>
                <a:latin typeface="Century Gothic" panose="020B0502020202020204" pitchFamily="34" charset="0"/>
              </a:rPr>
              <a:t>bravery</a:t>
            </a:r>
            <a:endParaRPr lang="en-GB" dirty="0"/>
          </a:p>
        </p:txBody>
      </p:sp>
    </p:spTree>
    <p:extLst>
      <p:ext uri="{BB962C8B-B14F-4D97-AF65-F5344CB8AC3E}">
        <p14:creationId xmlns:p14="http://schemas.microsoft.com/office/powerpoint/2010/main" val="14109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599B2A9-8396-4030-BA5D-7FF86F73F96E}"/>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1D38AA4-FD42-4B77-8735-A9786BF07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Choose the correct abstract noun to match the image.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Explain your answer.</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6" name="Rounded Rectangle 6">
            <a:extLst>
              <a:ext uri="{FF2B5EF4-FFF2-40B4-BE49-F238E27FC236}">
                <a16:creationId xmlns:a16="http://schemas.microsoft.com/office/drawing/2014/main" id="{F2A9C50F-540B-4EF5-A790-5A639B56632D}"/>
              </a:ext>
            </a:extLst>
          </p:cNvPr>
          <p:cNvSpPr/>
          <p:nvPr/>
        </p:nvSpPr>
        <p:spPr>
          <a:xfrm>
            <a:off x="1586756"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victory</a:t>
            </a:r>
          </a:p>
        </p:txBody>
      </p:sp>
      <p:sp>
        <p:nvSpPr>
          <p:cNvPr id="17" name="Rounded Rectangle 7">
            <a:extLst>
              <a:ext uri="{FF2B5EF4-FFF2-40B4-BE49-F238E27FC236}">
                <a16:creationId xmlns:a16="http://schemas.microsoft.com/office/drawing/2014/main" id="{53436B06-97C8-4193-8C84-3365BF651724}"/>
              </a:ext>
            </a:extLst>
          </p:cNvPr>
          <p:cNvSpPr/>
          <p:nvPr/>
        </p:nvSpPr>
        <p:spPr>
          <a:xfrm>
            <a:off x="3679265"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defeat</a:t>
            </a:r>
          </a:p>
        </p:txBody>
      </p:sp>
      <p:sp>
        <p:nvSpPr>
          <p:cNvPr id="18" name="Rounded Rectangle 8">
            <a:extLst>
              <a:ext uri="{FF2B5EF4-FFF2-40B4-BE49-F238E27FC236}">
                <a16:creationId xmlns:a16="http://schemas.microsoft.com/office/drawing/2014/main" id="{4225ADE6-7A44-4466-B832-F9C12B7CB225}"/>
              </a:ext>
            </a:extLst>
          </p:cNvPr>
          <p:cNvSpPr/>
          <p:nvPr/>
        </p:nvSpPr>
        <p:spPr>
          <a:xfrm>
            <a:off x="5771774"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joy</a:t>
            </a:r>
          </a:p>
        </p:txBody>
      </p:sp>
    </p:spTree>
    <p:extLst>
      <p:ext uri="{BB962C8B-B14F-4D97-AF65-F5344CB8AC3E}">
        <p14:creationId xmlns:p14="http://schemas.microsoft.com/office/powerpoint/2010/main" val="31098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599B2A9-8396-4030-BA5D-7FF86F73F96E}"/>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1D38AA4-FD42-4B77-8735-A9786BF07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Choose the correct abstract noun to match the image.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Explain your answer.</a:t>
            </a:r>
          </a:p>
          <a:p>
            <a:pPr lvl="0" defTabSz="685800">
              <a:defRPr/>
            </a:pPr>
            <a:r>
              <a:rPr lang="en-GB" sz="2000" b="1" dirty="0">
                <a:solidFill>
                  <a:schemeClr val="tx1"/>
                </a:solidFill>
                <a:latin typeface="Century Gothic" panose="020B0502020202020204" pitchFamily="34" charset="0"/>
              </a:rPr>
              <a:t>‘Defeat’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6" name="Rounded Rectangle 6">
            <a:extLst>
              <a:ext uri="{FF2B5EF4-FFF2-40B4-BE49-F238E27FC236}">
                <a16:creationId xmlns:a16="http://schemas.microsoft.com/office/drawing/2014/main" id="{F2A9C50F-540B-4EF5-A790-5A639B56632D}"/>
              </a:ext>
            </a:extLst>
          </p:cNvPr>
          <p:cNvSpPr/>
          <p:nvPr/>
        </p:nvSpPr>
        <p:spPr>
          <a:xfrm>
            <a:off x="1586756"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victory</a:t>
            </a:r>
          </a:p>
        </p:txBody>
      </p:sp>
      <p:sp>
        <p:nvSpPr>
          <p:cNvPr id="17" name="Rounded Rectangle 7">
            <a:extLst>
              <a:ext uri="{FF2B5EF4-FFF2-40B4-BE49-F238E27FC236}">
                <a16:creationId xmlns:a16="http://schemas.microsoft.com/office/drawing/2014/main" id="{53436B06-97C8-4193-8C84-3365BF651724}"/>
              </a:ext>
            </a:extLst>
          </p:cNvPr>
          <p:cNvSpPr/>
          <p:nvPr/>
        </p:nvSpPr>
        <p:spPr>
          <a:xfrm>
            <a:off x="3679265"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defeat</a:t>
            </a:r>
          </a:p>
        </p:txBody>
      </p:sp>
      <p:sp>
        <p:nvSpPr>
          <p:cNvPr id="18" name="Rounded Rectangle 8">
            <a:extLst>
              <a:ext uri="{FF2B5EF4-FFF2-40B4-BE49-F238E27FC236}">
                <a16:creationId xmlns:a16="http://schemas.microsoft.com/office/drawing/2014/main" id="{4225ADE6-7A44-4466-B832-F9C12B7CB225}"/>
              </a:ext>
            </a:extLst>
          </p:cNvPr>
          <p:cNvSpPr/>
          <p:nvPr/>
        </p:nvSpPr>
        <p:spPr>
          <a:xfrm>
            <a:off x="5771774"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joy</a:t>
            </a:r>
          </a:p>
        </p:txBody>
      </p:sp>
    </p:spTree>
    <p:extLst>
      <p:ext uri="{BB962C8B-B14F-4D97-AF65-F5344CB8AC3E}">
        <p14:creationId xmlns:p14="http://schemas.microsoft.com/office/powerpoint/2010/main" val="70483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5599B2A9-8396-4030-BA5D-7FF86F73F96E}"/>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1D38AA4-FD42-4B77-8735-A9786BF078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Choose the correct abstract noun to match the image.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Example answer:</a:t>
            </a:r>
          </a:p>
          <a:p>
            <a:pPr lvl="0" defTabSz="685800">
              <a:defRPr/>
            </a:pPr>
            <a:r>
              <a:rPr lang="en-GB" sz="2000" b="1" dirty="0">
                <a:solidFill>
                  <a:schemeClr val="tx1"/>
                </a:solidFill>
                <a:latin typeface="Century Gothic" panose="020B0502020202020204" pitchFamily="34" charset="0"/>
              </a:rPr>
              <a:t>Explain your answer.</a:t>
            </a:r>
          </a:p>
          <a:p>
            <a:pPr lvl="0" defTabSz="685800">
              <a:defRPr/>
            </a:pPr>
            <a:r>
              <a:rPr lang="en-GB" sz="2000" b="1" dirty="0">
                <a:solidFill>
                  <a:srgbClr val="FF0000"/>
                </a:solidFill>
                <a:latin typeface="Century Gothic" panose="020B0502020202020204" pitchFamily="34" charset="0"/>
              </a:rPr>
              <a:t>‘Defeat’ because the image appears to be angry or annoyed, which could be a result of being defeated.</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6" name="Rounded Rectangle 6">
            <a:extLst>
              <a:ext uri="{FF2B5EF4-FFF2-40B4-BE49-F238E27FC236}">
                <a16:creationId xmlns:a16="http://schemas.microsoft.com/office/drawing/2014/main" id="{F2A9C50F-540B-4EF5-A790-5A639B56632D}"/>
              </a:ext>
            </a:extLst>
          </p:cNvPr>
          <p:cNvSpPr/>
          <p:nvPr/>
        </p:nvSpPr>
        <p:spPr>
          <a:xfrm>
            <a:off x="1586756"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victory</a:t>
            </a:r>
          </a:p>
        </p:txBody>
      </p:sp>
      <p:sp>
        <p:nvSpPr>
          <p:cNvPr id="17" name="Rounded Rectangle 7">
            <a:extLst>
              <a:ext uri="{FF2B5EF4-FFF2-40B4-BE49-F238E27FC236}">
                <a16:creationId xmlns:a16="http://schemas.microsoft.com/office/drawing/2014/main" id="{53436B06-97C8-4193-8C84-3365BF651724}"/>
              </a:ext>
            </a:extLst>
          </p:cNvPr>
          <p:cNvSpPr/>
          <p:nvPr/>
        </p:nvSpPr>
        <p:spPr>
          <a:xfrm>
            <a:off x="3679265"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defeat</a:t>
            </a:r>
          </a:p>
        </p:txBody>
      </p:sp>
      <p:sp>
        <p:nvSpPr>
          <p:cNvPr id="18" name="Rounded Rectangle 8">
            <a:extLst>
              <a:ext uri="{FF2B5EF4-FFF2-40B4-BE49-F238E27FC236}">
                <a16:creationId xmlns:a16="http://schemas.microsoft.com/office/drawing/2014/main" id="{4225ADE6-7A44-4466-B832-F9C12B7CB225}"/>
              </a:ext>
            </a:extLst>
          </p:cNvPr>
          <p:cNvSpPr/>
          <p:nvPr/>
        </p:nvSpPr>
        <p:spPr>
          <a:xfrm>
            <a:off x="5771774" y="4056717"/>
            <a:ext cx="1620000" cy="72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joy</a:t>
            </a:r>
          </a:p>
        </p:txBody>
      </p:sp>
    </p:spTree>
    <p:extLst>
      <p:ext uri="{BB962C8B-B14F-4D97-AF65-F5344CB8AC3E}">
        <p14:creationId xmlns:p14="http://schemas.microsoft.com/office/powerpoint/2010/main" val="250568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 – Recognising Abstract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r>
              <a:rPr lang="en-US" sz="1200" b="1" dirty="0">
                <a:solidFill>
                  <a:prstClr val="black"/>
                </a:solidFill>
                <a:latin typeface="Century Gothic" panose="020B0502020202020204" pitchFamily="34" charset="0"/>
              </a:rPr>
              <a:t>No formal objective. However, these words are taken from the year 3/4 non-statutory spelling list and the focus is given to vocabulary of abstract concepts in line with the Spoken Language Guidance.</a:t>
            </a:r>
          </a:p>
          <a:p>
            <a:pPr lvl="0" fontAlgn="base"/>
            <a:endParaRPr lang="en-US" sz="1200" b="1" dirty="0">
              <a:solidFill>
                <a:prstClr val="black"/>
              </a:solidFill>
              <a:latin typeface="Century Gothic" panose="020B0502020202020204" pitchFamily="34" charset="0"/>
            </a:endParaRPr>
          </a:p>
          <a:p>
            <a:pPr marL="171450" lvl="0" indent="-171450" fontAlgn="base">
              <a:buFont typeface="Arial" panose="020B0604020202020204" pitchFamily="34" charset="0"/>
              <a:buChar char="•"/>
            </a:pPr>
            <a:r>
              <a:rPr lang="en-GB" sz="1200" b="1" dirty="0">
                <a:solidFill>
                  <a:prstClr val="black"/>
                </a:solidFill>
                <a:latin typeface="Century Gothic" panose="020B0502020202020204" pitchFamily="34" charset="0"/>
              </a:rPr>
              <a:t>Spell words from the word list – years 3 and 4.</a:t>
            </a:r>
            <a:endParaRPr lang="en-US" sz="1200" b="1" dirty="0">
              <a:solidFill>
                <a:srgbClr val="0563C1"/>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87CA9F14-ED9E-45E1-A140-88955935BDB5}"/>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AFA1DBF3-4CA5-4407-9C5C-852E17D8A4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Kate has written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children ran excitedly to the playground.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7" name="Rounded Rectangular Callout 12">
            <a:extLst>
              <a:ext uri="{FF2B5EF4-FFF2-40B4-BE49-F238E27FC236}">
                <a16:creationId xmlns:a16="http://schemas.microsoft.com/office/drawing/2014/main" id="{20508671-8863-42D2-A3D3-DEC7513C7E5F}"/>
              </a:ext>
            </a:extLst>
          </p:cNvPr>
          <p:cNvSpPr/>
          <p:nvPr/>
        </p:nvSpPr>
        <p:spPr>
          <a:xfrm>
            <a:off x="3884023" y="3019650"/>
            <a:ext cx="3070241" cy="896062"/>
          </a:xfrm>
          <a:prstGeom prst="wedgeRoundRectCallout">
            <a:avLst>
              <a:gd name="adj1" fmla="val -56154"/>
              <a:gd name="adj2" fmla="val 244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used an abstract noun</a:t>
            </a:r>
            <a:r>
              <a:rPr lang="en-GB" sz="12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18101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87CA9F14-ED9E-45E1-A140-88955935BDB5}"/>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AFA1DBF3-4CA5-4407-9C5C-852E17D8A4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Kate has written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children ran excitedly to the playground.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Kate is incorrect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7" name="Rounded Rectangular Callout 12">
            <a:extLst>
              <a:ext uri="{FF2B5EF4-FFF2-40B4-BE49-F238E27FC236}">
                <a16:creationId xmlns:a16="http://schemas.microsoft.com/office/drawing/2014/main" id="{20508671-8863-42D2-A3D3-DEC7513C7E5F}"/>
              </a:ext>
            </a:extLst>
          </p:cNvPr>
          <p:cNvSpPr/>
          <p:nvPr/>
        </p:nvSpPr>
        <p:spPr>
          <a:xfrm>
            <a:off x="3884023" y="3019650"/>
            <a:ext cx="3070241" cy="896062"/>
          </a:xfrm>
          <a:prstGeom prst="wedgeRoundRectCallout">
            <a:avLst>
              <a:gd name="adj1" fmla="val -56154"/>
              <a:gd name="adj2" fmla="val 244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used an abstract noun</a:t>
            </a:r>
            <a:r>
              <a:rPr lang="en-GB" sz="12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194037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87CA9F14-ED9E-45E1-A140-88955935BDB5}"/>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AFA1DBF3-4CA5-4407-9C5C-852E17D8A43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Kate has written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children ran excitedly to the playground.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Kate is incorrect because ‘excitement’ is an abstract noun but she has used it as an adverb.</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7" name="Rounded Rectangular Callout 12">
            <a:extLst>
              <a:ext uri="{FF2B5EF4-FFF2-40B4-BE49-F238E27FC236}">
                <a16:creationId xmlns:a16="http://schemas.microsoft.com/office/drawing/2014/main" id="{20508671-8863-42D2-A3D3-DEC7513C7E5F}"/>
              </a:ext>
            </a:extLst>
          </p:cNvPr>
          <p:cNvSpPr/>
          <p:nvPr/>
        </p:nvSpPr>
        <p:spPr>
          <a:xfrm>
            <a:off x="3884023" y="3019650"/>
            <a:ext cx="3070241" cy="896062"/>
          </a:xfrm>
          <a:prstGeom prst="wedgeRoundRectCallout">
            <a:avLst>
              <a:gd name="adj1" fmla="val -56154"/>
              <a:gd name="adj2" fmla="val 244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used an abstract noun</a:t>
            </a:r>
            <a:r>
              <a:rPr lang="en-GB" sz="12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04403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 – Recognising Abstract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2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their previous learning, children have studied common nouns. Common nouns are either concrete or abstract, and in this step children will learn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abstract nouns.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 concrete noun </a:t>
            </a:r>
            <a:r>
              <a:rPr lang="en-GB" sz="1200" b="1" dirty="0">
                <a:solidFill>
                  <a:schemeClr val="tx1"/>
                </a:solidFill>
                <a:latin typeface="Century Gothic" panose="020B0502020202020204" pitchFamily="34" charset="0"/>
              </a:rPr>
              <a:t>–</a:t>
            </a:r>
            <a:r>
              <a:rPr lang="en-US" sz="1200" b="1" dirty="0">
                <a:solidFill>
                  <a:schemeClr val="tx1"/>
                </a:solidFill>
                <a:latin typeface="Century Gothic" panose="020B0502020202020204" pitchFamily="34" charset="0"/>
              </a:rPr>
              <a:t> also a common noun </a:t>
            </a:r>
            <a:r>
              <a:rPr lang="en-GB" sz="1200" b="1" dirty="0">
                <a:solidFill>
                  <a:schemeClr val="tx1"/>
                </a:solidFill>
                <a:latin typeface="Century Gothic" panose="020B0502020202020204" pitchFamily="34" charset="0"/>
              </a:rPr>
              <a:t>–</a:t>
            </a:r>
            <a:r>
              <a:rPr lang="en-US" sz="1200" b="1" dirty="0">
                <a:solidFill>
                  <a:schemeClr val="tx1"/>
                </a:solidFill>
                <a:latin typeface="Century Gothic" panose="020B0502020202020204" pitchFamily="34" charset="0"/>
              </a:rPr>
              <a:t> describes things that can be seen or touched. For example: sunshine, dog, teacher.</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Abstract nouns refer to things which cannot be seen or touched such as emotions, feelings, ideas or time. For example: morning; excitement; illness; bravery etc.</a:t>
            </a:r>
          </a:p>
          <a:p>
            <a:pPr marL="171450" indent="-171450" fontAlgn="base">
              <a:buFont typeface="Arial" panose="020B0604020202020204" pitchFamily="34" charset="0"/>
              <a:buChar char="•"/>
            </a:pPr>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600" b="1" i="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an abstract noun? How do you know?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abstract or concrete?</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What is the difference between an abstract and concrete noun?</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Recognising Abstract Nouns</a:t>
            </a:r>
            <a:endParaRPr lang="en-GB" sz="12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nouns into common, collective and proper nouns.</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id="{C282BBC8-E227-4190-A1FF-BC3A290B540A}"/>
              </a:ext>
            </a:extLst>
          </p:cNvPr>
          <p:cNvGraphicFramePr>
            <a:graphicFrameLocks noGrp="1"/>
          </p:cNvGraphicFramePr>
          <p:nvPr>
            <p:extLst>
              <p:ext uri="{D42A27DB-BD31-4B8C-83A1-F6EECF244321}">
                <p14:modId xmlns:p14="http://schemas.microsoft.com/office/powerpoint/2010/main" val="2889974741"/>
              </p:ext>
            </p:extLst>
          </p:nvPr>
        </p:nvGraphicFramePr>
        <p:xfrm>
          <a:off x="2286000" y="2112289"/>
          <a:ext cx="4572000" cy="230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03472919"/>
                    </a:ext>
                  </a:extLst>
                </a:gridCol>
                <a:gridCol w="1524000">
                  <a:extLst>
                    <a:ext uri="{9D8B030D-6E8A-4147-A177-3AD203B41FA5}">
                      <a16:colId xmlns:a16="http://schemas.microsoft.com/office/drawing/2014/main" val="1820888328"/>
                    </a:ext>
                  </a:extLst>
                </a:gridCol>
                <a:gridCol w="1524000">
                  <a:extLst>
                    <a:ext uri="{9D8B030D-6E8A-4147-A177-3AD203B41FA5}">
                      <a16:colId xmlns:a16="http://schemas.microsoft.com/office/drawing/2014/main" val="4220471903"/>
                    </a:ext>
                  </a:extLst>
                </a:gridCol>
              </a:tblGrid>
              <a:tr h="576000">
                <a:tc>
                  <a:txBody>
                    <a:bodyPr/>
                    <a:lstStyle/>
                    <a:p>
                      <a:pPr algn="ctr"/>
                      <a:r>
                        <a:rPr lang="en-GB" sz="2000" b="1" i="0" dirty="0">
                          <a:solidFill>
                            <a:schemeClr val="tx1"/>
                          </a:solidFill>
                          <a:latin typeface="Century Gothic" panose="020B0502020202020204" pitchFamily="34" charset="0"/>
                        </a:rPr>
                        <a:t>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Collective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Proper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84718"/>
                  </a:ext>
                </a:extLst>
              </a:tr>
              <a:tr h="576000">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575401"/>
                  </a:ext>
                </a:extLst>
              </a:tr>
              <a:tr h="576000">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258619"/>
                  </a:ext>
                </a:extLst>
              </a:tr>
              <a:tr h="576000">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i="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730766"/>
                  </a:ext>
                </a:extLst>
              </a:tr>
            </a:tbl>
          </a:graphicData>
        </a:graphic>
      </p:graphicFrame>
      <p:graphicFrame>
        <p:nvGraphicFramePr>
          <p:cNvPr id="18" name="Table 17">
            <a:extLst>
              <a:ext uri="{FF2B5EF4-FFF2-40B4-BE49-F238E27FC236}">
                <a16:creationId xmlns:a16="http://schemas.microsoft.com/office/drawing/2014/main" id="{0030B7E6-5602-4342-962C-41A4F74FB6A1}"/>
              </a:ext>
            </a:extLst>
          </p:cNvPr>
          <p:cNvGraphicFramePr>
            <a:graphicFrameLocks noGrp="1"/>
          </p:cNvGraphicFramePr>
          <p:nvPr>
            <p:extLst>
              <p:ext uri="{D42A27DB-BD31-4B8C-83A1-F6EECF244321}">
                <p14:modId xmlns:p14="http://schemas.microsoft.com/office/powerpoint/2010/main" val="1560525208"/>
              </p:ext>
            </p:extLst>
          </p:nvPr>
        </p:nvGraphicFramePr>
        <p:xfrm>
          <a:off x="428922" y="4966404"/>
          <a:ext cx="8286156" cy="940848"/>
        </p:xfrm>
        <a:graphic>
          <a:graphicData uri="http://schemas.openxmlformats.org/drawingml/2006/table">
            <a:tbl>
              <a:tblPr firstRow="1" bandRow="1">
                <a:tableStyleId>{5940675A-B579-460E-94D1-54222C63F5DA}</a:tableStyleId>
              </a:tblPr>
              <a:tblGrid>
                <a:gridCol w="920684">
                  <a:extLst>
                    <a:ext uri="{9D8B030D-6E8A-4147-A177-3AD203B41FA5}">
                      <a16:colId xmlns:a16="http://schemas.microsoft.com/office/drawing/2014/main" val="2444601036"/>
                    </a:ext>
                  </a:extLst>
                </a:gridCol>
                <a:gridCol w="920684">
                  <a:extLst>
                    <a:ext uri="{9D8B030D-6E8A-4147-A177-3AD203B41FA5}">
                      <a16:colId xmlns:a16="http://schemas.microsoft.com/office/drawing/2014/main" val="4167899840"/>
                    </a:ext>
                  </a:extLst>
                </a:gridCol>
                <a:gridCol w="920684">
                  <a:extLst>
                    <a:ext uri="{9D8B030D-6E8A-4147-A177-3AD203B41FA5}">
                      <a16:colId xmlns:a16="http://schemas.microsoft.com/office/drawing/2014/main" val="3933831381"/>
                    </a:ext>
                  </a:extLst>
                </a:gridCol>
                <a:gridCol w="920684">
                  <a:extLst>
                    <a:ext uri="{9D8B030D-6E8A-4147-A177-3AD203B41FA5}">
                      <a16:colId xmlns:a16="http://schemas.microsoft.com/office/drawing/2014/main" val="2619137251"/>
                    </a:ext>
                  </a:extLst>
                </a:gridCol>
                <a:gridCol w="920684">
                  <a:extLst>
                    <a:ext uri="{9D8B030D-6E8A-4147-A177-3AD203B41FA5}">
                      <a16:colId xmlns:a16="http://schemas.microsoft.com/office/drawing/2014/main" val="4294436710"/>
                    </a:ext>
                  </a:extLst>
                </a:gridCol>
                <a:gridCol w="920684">
                  <a:extLst>
                    <a:ext uri="{9D8B030D-6E8A-4147-A177-3AD203B41FA5}">
                      <a16:colId xmlns:a16="http://schemas.microsoft.com/office/drawing/2014/main" val="1718414477"/>
                    </a:ext>
                  </a:extLst>
                </a:gridCol>
                <a:gridCol w="920684">
                  <a:extLst>
                    <a:ext uri="{9D8B030D-6E8A-4147-A177-3AD203B41FA5}">
                      <a16:colId xmlns:a16="http://schemas.microsoft.com/office/drawing/2014/main" val="2525023284"/>
                    </a:ext>
                  </a:extLst>
                </a:gridCol>
                <a:gridCol w="920684">
                  <a:extLst>
                    <a:ext uri="{9D8B030D-6E8A-4147-A177-3AD203B41FA5}">
                      <a16:colId xmlns:a16="http://schemas.microsoft.com/office/drawing/2014/main" val="3209181890"/>
                    </a:ext>
                  </a:extLst>
                </a:gridCol>
                <a:gridCol w="920684">
                  <a:extLst>
                    <a:ext uri="{9D8B030D-6E8A-4147-A177-3AD203B41FA5}">
                      <a16:colId xmlns:a16="http://schemas.microsoft.com/office/drawing/2014/main" val="3043935023"/>
                    </a:ext>
                  </a:extLst>
                </a:gridCol>
              </a:tblGrid>
              <a:tr h="470424">
                <a:tc>
                  <a:txBody>
                    <a:bodyPr/>
                    <a:lstStyle/>
                    <a:p>
                      <a:pPr algn="ctr"/>
                      <a:r>
                        <a:rPr lang="en-GB" b="1" dirty="0">
                          <a:solidFill>
                            <a:schemeClr val="tx1"/>
                          </a:solidFill>
                          <a:latin typeface="Century Gothic" panose="020B0502020202020204" pitchFamily="34" charset="0"/>
                        </a:rPr>
                        <a:t>spider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Tom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table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crowd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London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8671354"/>
                  </a:ext>
                </a:extLst>
              </a:tr>
              <a:tr h="470424">
                <a:tc>
                  <a:txBody>
                    <a:bodyPr/>
                    <a:lstStyle/>
                    <a:p>
                      <a:pPr algn="ctr"/>
                      <a:endParaRPr lang="en-GB"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Halifax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flock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school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b="1" dirty="0">
                          <a:solidFill>
                            <a:schemeClr val="tx1"/>
                          </a:solidFill>
                          <a:latin typeface="Century Gothic" panose="020B0502020202020204" pitchFamily="34" charset="0"/>
                        </a:rPr>
                        <a:t>bunch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74492643"/>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nouns into common, collective and proper nouns.</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02EE4A26-B25B-BF44-B3B2-314172437BF6}"/>
              </a:ext>
            </a:extLst>
          </p:cNvPr>
          <p:cNvGraphicFramePr>
            <a:graphicFrameLocks noGrp="1"/>
          </p:cNvGraphicFramePr>
          <p:nvPr>
            <p:extLst/>
          </p:nvPr>
        </p:nvGraphicFramePr>
        <p:xfrm>
          <a:off x="2286000" y="2112289"/>
          <a:ext cx="4572000" cy="172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03472919"/>
                    </a:ext>
                  </a:extLst>
                </a:gridCol>
                <a:gridCol w="1524000">
                  <a:extLst>
                    <a:ext uri="{9D8B030D-6E8A-4147-A177-3AD203B41FA5}">
                      <a16:colId xmlns:a16="http://schemas.microsoft.com/office/drawing/2014/main" val="1820888328"/>
                    </a:ext>
                  </a:extLst>
                </a:gridCol>
                <a:gridCol w="1524000">
                  <a:extLst>
                    <a:ext uri="{9D8B030D-6E8A-4147-A177-3AD203B41FA5}">
                      <a16:colId xmlns:a16="http://schemas.microsoft.com/office/drawing/2014/main" val="4220471903"/>
                    </a:ext>
                  </a:extLst>
                </a:gridCol>
              </a:tblGrid>
              <a:tr h="576000">
                <a:tc>
                  <a:txBody>
                    <a:bodyPr/>
                    <a:lstStyle/>
                    <a:p>
                      <a:pPr algn="ctr"/>
                      <a:r>
                        <a:rPr lang="en-GB" sz="2000" b="1" i="0" dirty="0">
                          <a:solidFill>
                            <a:schemeClr val="tx1"/>
                          </a:solidFill>
                          <a:latin typeface="Century Gothic" panose="020B0502020202020204" pitchFamily="34" charset="0"/>
                        </a:rPr>
                        <a:t>spider</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flock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crowd</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75401"/>
                  </a:ext>
                </a:extLst>
              </a:tr>
              <a:tr h="576000">
                <a:tc>
                  <a:txBody>
                    <a:bodyPr/>
                    <a:lstStyle/>
                    <a:p>
                      <a:pPr algn="ctr"/>
                      <a:r>
                        <a:rPr lang="en-GB" sz="2000" b="1" i="0" dirty="0">
                          <a:solidFill>
                            <a:schemeClr val="tx1"/>
                          </a:solidFill>
                          <a:latin typeface="Century Gothic" panose="020B0502020202020204" pitchFamily="34" charset="0"/>
                        </a:rPr>
                        <a:t>Halifax</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table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bunch</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258619"/>
                  </a:ext>
                </a:extLst>
              </a:tr>
              <a:tr h="576000">
                <a:tc>
                  <a:txBody>
                    <a:bodyPr/>
                    <a:lstStyle/>
                    <a:p>
                      <a:pPr algn="ctr"/>
                      <a:r>
                        <a:rPr lang="en-GB" sz="2000" b="1" i="0" dirty="0">
                          <a:solidFill>
                            <a:schemeClr val="tx1"/>
                          </a:solidFill>
                          <a:latin typeface="Century Gothic" panose="020B0502020202020204" pitchFamily="34" charset="0"/>
                        </a:rPr>
                        <a:t>Tom</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school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i="0" dirty="0">
                          <a:solidFill>
                            <a:schemeClr val="tx1"/>
                          </a:solidFill>
                          <a:latin typeface="Century Gothic" panose="020B0502020202020204" pitchFamily="34" charset="0"/>
                        </a:rPr>
                        <a:t>London</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9730766"/>
                  </a:ext>
                </a:extLst>
              </a:tr>
            </a:tbl>
          </a:graphicData>
        </a:graphic>
      </p:graphicFrame>
      <p:graphicFrame>
        <p:nvGraphicFramePr>
          <p:cNvPr id="7" name="Table 6">
            <a:extLst>
              <a:ext uri="{FF2B5EF4-FFF2-40B4-BE49-F238E27FC236}">
                <a16:creationId xmlns:a16="http://schemas.microsoft.com/office/drawing/2014/main" id="{12566EB7-1681-8641-9A50-A7BCF96F7A0D}"/>
              </a:ext>
            </a:extLst>
          </p:cNvPr>
          <p:cNvGraphicFramePr>
            <a:graphicFrameLocks noGrp="1"/>
          </p:cNvGraphicFramePr>
          <p:nvPr>
            <p:extLst>
              <p:ext uri="{D42A27DB-BD31-4B8C-83A1-F6EECF244321}">
                <p14:modId xmlns:p14="http://schemas.microsoft.com/office/powerpoint/2010/main" val="1631820882"/>
              </p:ext>
            </p:extLst>
          </p:nvPr>
        </p:nvGraphicFramePr>
        <p:xfrm>
          <a:off x="2286000" y="2112289"/>
          <a:ext cx="4572000" cy="2304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03472919"/>
                    </a:ext>
                  </a:extLst>
                </a:gridCol>
                <a:gridCol w="1524000">
                  <a:extLst>
                    <a:ext uri="{9D8B030D-6E8A-4147-A177-3AD203B41FA5}">
                      <a16:colId xmlns:a16="http://schemas.microsoft.com/office/drawing/2014/main" val="1820888328"/>
                    </a:ext>
                  </a:extLst>
                </a:gridCol>
                <a:gridCol w="1524000">
                  <a:extLst>
                    <a:ext uri="{9D8B030D-6E8A-4147-A177-3AD203B41FA5}">
                      <a16:colId xmlns:a16="http://schemas.microsoft.com/office/drawing/2014/main" val="4220471903"/>
                    </a:ext>
                  </a:extLst>
                </a:gridCol>
              </a:tblGrid>
              <a:tr h="576000">
                <a:tc>
                  <a:txBody>
                    <a:bodyPr/>
                    <a:lstStyle/>
                    <a:p>
                      <a:pPr algn="ctr"/>
                      <a:r>
                        <a:rPr lang="en-GB" sz="2000" b="1" i="0" dirty="0">
                          <a:solidFill>
                            <a:schemeClr val="tx1"/>
                          </a:solidFill>
                          <a:latin typeface="Century Gothic" panose="020B0502020202020204" pitchFamily="34" charset="0"/>
                        </a:rPr>
                        <a:t>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Collective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chemeClr val="tx1"/>
                          </a:solidFill>
                          <a:latin typeface="Century Gothic" panose="020B0502020202020204" pitchFamily="34" charset="0"/>
                        </a:rPr>
                        <a:t>Proper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584718"/>
                  </a:ext>
                </a:extLst>
              </a:tr>
              <a:tr h="576000">
                <a:tc>
                  <a:txBody>
                    <a:bodyPr/>
                    <a:lstStyle/>
                    <a:p>
                      <a:pPr algn="ctr"/>
                      <a:r>
                        <a:rPr lang="en-GB" sz="2000" b="1" i="0" dirty="0">
                          <a:solidFill>
                            <a:srgbClr val="FF0000"/>
                          </a:solidFill>
                          <a:latin typeface="Century Gothic" panose="020B0502020202020204" pitchFamily="34" charset="0"/>
                        </a:rPr>
                        <a:t>spider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flock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Halifax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575401"/>
                  </a:ext>
                </a:extLst>
              </a:tr>
              <a:tr h="576000">
                <a:tc>
                  <a:txBody>
                    <a:bodyPr/>
                    <a:lstStyle/>
                    <a:p>
                      <a:pPr algn="ctr"/>
                      <a:r>
                        <a:rPr lang="en-GB" sz="2000" b="1" i="0" dirty="0">
                          <a:solidFill>
                            <a:srgbClr val="FF0000"/>
                          </a:solidFill>
                          <a:latin typeface="Century Gothic" panose="020B0502020202020204" pitchFamily="34" charset="0"/>
                        </a:rPr>
                        <a:t>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crowd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258619"/>
                  </a:ext>
                </a:extLst>
              </a:tr>
              <a:tr h="576000">
                <a:tc>
                  <a:txBody>
                    <a:bodyPr/>
                    <a:lstStyle/>
                    <a:p>
                      <a:pPr algn="ctr"/>
                      <a:r>
                        <a:rPr lang="en-GB" sz="2000" b="1" i="0" dirty="0">
                          <a:solidFill>
                            <a:srgbClr val="FF0000"/>
                          </a:solidFill>
                          <a:latin typeface="Century Gothic" panose="020B0502020202020204" pitchFamily="34" charset="0"/>
                        </a:rPr>
                        <a:t>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bunch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i="0" dirty="0">
                          <a:solidFill>
                            <a:srgbClr val="FF0000"/>
                          </a:solidFill>
                          <a:latin typeface="Century Gothic" panose="020B0502020202020204" pitchFamily="34" charset="0"/>
                        </a:rPr>
                        <a:t>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730766"/>
                  </a:ext>
                </a:extLst>
              </a:tr>
            </a:tbl>
          </a:graphicData>
        </a:graphic>
      </p:graphicFrame>
    </p:spTree>
    <p:extLst>
      <p:ext uri="{BB962C8B-B14F-4D97-AF65-F5344CB8AC3E}">
        <p14:creationId xmlns:p14="http://schemas.microsoft.com/office/powerpoint/2010/main" val="413219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abstract noun in each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Pippa was known for her honesty.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Knowing the truth was important to Euan.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abstract noun in each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Pippa was known for her </a:t>
            </a:r>
            <a:r>
              <a:rPr lang="en-GB" sz="2400" b="1" u="sng" dirty="0">
                <a:solidFill>
                  <a:srgbClr val="FF0000"/>
                </a:solidFill>
                <a:latin typeface="Century Gothic" panose="020B0502020202020204" pitchFamily="34" charset="0"/>
              </a:rPr>
              <a:t>honesty</a:t>
            </a:r>
            <a:r>
              <a:rPr lang="en-GB" sz="24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Knowing the </a:t>
            </a:r>
            <a:r>
              <a:rPr lang="en-GB" sz="2400" b="1" u="sng" dirty="0">
                <a:solidFill>
                  <a:srgbClr val="FF0000"/>
                </a:solidFill>
                <a:latin typeface="Century Gothic" panose="020B0502020202020204" pitchFamily="34" charset="0"/>
              </a:rPr>
              <a:t>truth</a:t>
            </a:r>
            <a:r>
              <a:rPr lang="en-GB" sz="2400" b="1" dirty="0">
                <a:solidFill>
                  <a:schemeClr val="tx1"/>
                </a:solidFill>
                <a:latin typeface="Century Gothic" panose="020B0502020202020204" pitchFamily="34" charset="0"/>
              </a:rPr>
              <a:t> was important to Euan.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6670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This sentence below uses an abstract noun.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was through luck that he finished all his work.</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73560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0f0ae0ff-29c4-4766-b250-c1a9bee8d430"/>
    <ds:schemaRef ds:uri="86144f90-c7b6-48d0-aae5-f5e9e48cc3d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6140ADB-708A-4D6F-B855-0D072FA5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194</TotalTime>
  <Words>988</Words>
  <Application>Microsoft Office PowerPoint</Application>
  <PresentationFormat>On-screen Show (4:3)</PresentationFormat>
  <Paragraphs>342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3</cp:revision>
  <dcterms:created xsi:type="dcterms:W3CDTF">2018-03-17T10:08:43Z</dcterms:created>
  <dcterms:modified xsi:type="dcterms:W3CDTF">2019-03-13T09:05:55Z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