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432" r:id="rId5"/>
    <p:sldId id="256" r:id="rId6"/>
    <p:sldId id="391" r:id="rId7"/>
    <p:sldId id="390" r:id="rId8"/>
    <p:sldId id="361" r:id="rId9"/>
    <p:sldId id="413" r:id="rId10"/>
    <p:sldId id="400" r:id="rId11"/>
    <p:sldId id="421" r:id="rId12"/>
    <p:sldId id="422" r:id="rId13"/>
    <p:sldId id="423" r:id="rId14"/>
    <p:sldId id="424" r:id="rId15"/>
    <p:sldId id="425" r:id="rId16"/>
    <p:sldId id="426" r:id="rId17"/>
    <p:sldId id="433" r:id="rId18"/>
    <p:sldId id="427" r:id="rId19"/>
    <p:sldId id="428" r:id="rId20"/>
    <p:sldId id="429" r:id="rId21"/>
    <p:sldId id="430" r:id="rId22"/>
    <p:sldId id="434" r:id="rId23"/>
    <p:sldId id="431"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CB3DB7"/>
    <a:srgbClr val="EAB0E2"/>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194FF0-4BAA-438D-AF85-AEC42ADCFC0F}" v="79" dt="2019-04-15T11:33:15.0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p:restoredTop sz="94727"/>
  </p:normalViewPr>
  <p:slideViewPr>
    <p:cSldViewPr snapToGrid="0">
      <p:cViewPr varScale="1">
        <p:scale>
          <a:sx n="68" d="100"/>
          <a:sy n="68" d="100"/>
        </p:scale>
        <p:origin x="144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e Peckover" userId="5895743b-be28-4676-8a25-8aee7e374520" providerId="ADAL" clId="{5064F657-B8A0-45CD-A36B-89D63B91B248}"/>
    <pc:docChg chg="custSel delSld modSld">
      <pc:chgData name="Lee Peckover" userId="5895743b-be28-4676-8a25-8aee7e374520" providerId="ADAL" clId="{5064F657-B8A0-45CD-A36B-89D63B91B248}" dt="2019-04-02T15:37:07.802" v="23" actId="20577"/>
      <pc:docMkLst>
        <pc:docMk/>
      </pc:docMkLst>
      <pc:sldChg chg="modSp">
        <pc:chgData name="Lee Peckover" userId="5895743b-be28-4676-8a25-8aee7e374520" providerId="ADAL" clId="{5064F657-B8A0-45CD-A36B-89D63B91B248}" dt="2019-04-02T11:00:00.668" v="0"/>
        <pc:sldMkLst>
          <pc:docMk/>
          <pc:sldMk cId="2637481266" sldId="256"/>
        </pc:sldMkLst>
        <pc:spChg chg="mod">
          <ac:chgData name="Lee Peckover" userId="5895743b-be28-4676-8a25-8aee7e374520" providerId="ADAL" clId="{5064F657-B8A0-45CD-A36B-89D63B91B248}" dt="2019-04-02T11:00:00.668" v="0"/>
          <ac:spMkLst>
            <pc:docMk/>
            <pc:sldMk cId="2637481266" sldId="256"/>
            <ac:spMk id="19" creationId="{5252A847-DE45-4FA3-A1F8-EEBEB845FF8E}"/>
          </ac:spMkLst>
        </pc:spChg>
      </pc:sldChg>
    </pc:docChg>
  </pc:docChgLst>
  <pc:docChgLst>
    <pc:chgData name="Victoria Worthington" userId="3602fdab-493b-4fe0-87da-353562330a36" providerId="ADAL" clId="{C3194FF0-4BAA-438D-AF85-AEC42ADCFC0F}"/>
    <pc:docChg chg="undo custSel addSld delSld modSld sldOrd">
      <pc:chgData name="Victoria Worthington" userId="3602fdab-493b-4fe0-87da-353562330a36" providerId="ADAL" clId="{C3194FF0-4BAA-438D-AF85-AEC42ADCFC0F}" dt="2019-04-15T11:33:52.820" v="1730" actId="478"/>
      <pc:docMkLst>
        <pc:docMk/>
      </pc:docMkLst>
      <pc:sldChg chg="modSp">
        <pc:chgData name="Victoria Worthington" userId="3602fdab-493b-4fe0-87da-353562330a36" providerId="ADAL" clId="{C3194FF0-4BAA-438D-AF85-AEC42ADCFC0F}" dt="2019-04-15T08:58:55.259" v="1060" actId="20577"/>
        <pc:sldMkLst>
          <pc:docMk/>
          <pc:sldMk cId="2637481266" sldId="256"/>
        </pc:sldMkLst>
        <pc:spChg chg="mod">
          <ac:chgData name="Victoria Worthington" userId="3602fdab-493b-4fe0-87da-353562330a36" providerId="ADAL" clId="{C3194FF0-4BAA-438D-AF85-AEC42ADCFC0F}" dt="2019-04-15T08:58:55.259" v="1060" actId="20577"/>
          <ac:spMkLst>
            <pc:docMk/>
            <pc:sldMk cId="2637481266" sldId="256"/>
            <ac:spMk id="19" creationId="{5252A847-DE45-4FA3-A1F8-EEBEB845FF8E}"/>
          </ac:spMkLst>
        </pc:spChg>
      </pc:sldChg>
      <pc:sldChg chg="modSp del">
        <pc:chgData name="Victoria Worthington" userId="3602fdab-493b-4fe0-87da-353562330a36" providerId="ADAL" clId="{C3194FF0-4BAA-438D-AF85-AEC42ADCFC0F}" dt="2019-04-14T14:17:36.132" v="541" actId="2696"/>
        <pc:sldMkLst>
          <pc:docMk/>
          <pc:sldMk cId="636014570" sldId="314"/>
        </pc:sldMkLst>
        <pc:spChg chg="mod">
          <ac:chgData name="Victoria Worthington" userId="3602fdab-493b-4fe0-87da-353562330a36" providerId="ADAL" clId="{C3194FF0-4BAA-438D-AF85-AEC42ADCFC0F}" dt="2019-04-12T14:24:15.886" v="3" actId="20577"/>
          <ac:spMkLst>
            <pc:docMk/>
            <pc:sldMk cId="636014570" sldId="314"/>
            <ac:spMk id="19" creationId="{5252A847-DE45-4FA3-A1F8-EEBEB845FF8E}"/>
          </ac:spMkLst>
        </pc:spChg>
      </pc:sldChg>
      <pc:sldChg chg="modSp">
        <pc:chgData name="Victoria Worthington" userId="3602fdab-493b-4fe0-87da-353562330a36" providerId="ADAL" clId="{C3194FF0-4BAA-438D-AF85-AEC42ADCFC0F}" dt="2019-04-15T09:44:31.360" v="1684" actId="20577"/>
        <pc:sldMkLst>
          <pc:docMk/>
          <pc:sldMk cId="1035052751" sldId="361"/>
        </pc:sldMkLst>
        <pc:spChg chg="mod">
          <ac:chgData name="Victoria Worthington" userId="3602fdab-493b-4fe0-87da-353562330a36" providerId="ADAL" clId="{C3194FF0-4BAA-438D-AF85-AEC42ADCFC0F}" dt="2019-04-15T09:44:31.360" v="1684" actId="20577"/>
          <ac:spMkLst>
            <pc:docMk/>
            <pc:sldMk cId="1035052751" sldId="361"/>
            <ac:spMk id="19" creationId="{5252A847-DE45-4FA3-A1F8-EEBEB845FF8E}"/>
          </ac:spMkLst>
        </pc:spChg>
      </pc:sldChg>
      <pc:sldChg chg="modSp">
        <pc:chgData name="Victoria Worthington" userId="3602fdab-493b-4fe0-87da-353562330a36" providerId="ADAL" clId="{C3194FF0-4BAA-438D-AF85-AEC42ADCFC0F}" dt="2019-04-15T08:58:52.415" v="1059" actId="20577"/>
        <pc:sldMkLst>
          <pc:docMk/>
          <pc:sldMk cId="3401100034" sldId="390"/>
        </pc:sldMkLst>
        <pc:spChg chg="mod">
          <ac:chgData name="Victoria Worthington" userId="3602fdab-493b-4fe0-87da-353562330a36" providerId="ADAL" clId="{C3194FF0-4BAA-438D-AF85-AEC42ADCFC0F}" dt="2019-04-15T08:58:52.415" v="1059" actId="20577"/>
          <ac:spMkLst>
            <pc:docMk/>
            <pc:sldMk cId="3401100034" sldId="390"/>
            <ac:spMk id="7" creationId="{C0CD6503-388C-4F9E-9FB0-9053D8579D01}"/>
          </ac:spMkLst>
        </pc:spChg>
      </pc:sldChg>
      <pc:sldChg chg="modSp">
        <pc:chgData name="Victoria Worthington" userId="3602fdab-493b-4fe0-87da-353562330a36" providerId="ADAL" clId="{C3194FF0-4BAA-438D-AF85-AEC42ADCFC0F}" dt="2019-04-15T08:58:58.166" v="1061" actId="20577"/>
        <pc:sldMkLst>
          <pc:docMk/>
          <pc:sldMk cId="2075266808" sldId="391"/>
        </pc:sldMkLst>
        <pc:spChg chg="mod">
          <ac:chgData name="Victoria Worthington" userId="3602fdab-493b-4fe0-87da-353562330a36" providerId="ADAL" clId="{C3194FF0-4BAA-438D-AF85-AEC42ADCFC0F}" dt="2019-04-15T08:58:58.166" v="1061" actId="20577"/>
          <ac:spMkLst>
            <pc:docMk/>
            <pc:sldMk cId="2075266808" sldId="391"/>
            <ac:spMk id="19" creationId="{5252A847-DE45-4FA3-A1F8-EEBEB845FF8E}"/>
          </ac:spMkLst>
        </pc:spChg>
      </pc:sldChg>
      <pc:sldChg chg="del">
        <pc:chgData name="Victoria Worthington" userId="3602fdab-493b-4fe0-87da-353562330a36" providerId="ADAL" clId="{C3194FF0-4BAA-438D-AF85-AEC42ADCFC0F}" dt="2019-04-14T14:18:01.883" v="594" actId="2696"/>
        <pc:sldMkLst>
          <pc:docMk/>
          <pc:sldMk cId="3371400061" sldId="392"/>
        </pc:sldMkLst>
      </pc:sldChg>
      <pc:sldChg chg="del">
        <pc:chgData name="Victoria Worthington" userId="3602fdab-493b-4fe0-87da-353562330a36" providerId="ADAL" clId="{C3194FF0-4BAA-438D-AF85-AEC42ADCFC0F}" dt="2019-04-14T14:18:44.851" v="657" actId="2696"/>
        <pc:sldMkLst>
          <pc:docMk/>
          <pc:sldMk cId="2143296461" sldId="393"/>
        </pc:sldMkLst>
      </pc:sldChg>
      <pc:sldChg chg="del">
        <pc:chgData name="Victoria Worthington" userId="3602fdab-493b-4fe0-87da-353562330a36" providerId="ADAL" clId="{C3194FF0-4BAA-438D-AF85-AEC42ADCFC0F}" dt="2019-04-14T14:19:41.717" v="744" actId="2696"/>
        <pc:sldMkLst>
          <pc:docMk/>
          <pc:sldMk cId="3158754982" sldId="394"/>
        </pc:sldMkLst>
      </pc:sldChg>
      <pc:sldChg chg="del">
        <pc:chgData name="Victoria Worthington" userId="3602fdab-493b-4fe0-87da-353562330a36" providerId="ADAL" clId="{C3194FF0-4BAA-438D-AF85-AEC42ADCFC0F}" dt="2019-04-14T14:20:13.113" v="846" actId="2696"/>
        <pc:sldMkLst>
          <pc:docMk/>
          <pc:sldMk cId="301082765" sldId="395"/>
        </pc:sldMkLst>
      </pc:sldChg>
      <pc:sldChg chg="del">
        <pc:chgData name="Victoria Worthington" userId="3602fdab-493b-4fe0-87da-353562330a36" providerId="ADAL" clId="{C3194FF0-4BAA-438D-AF85-AEC42ADCFC0F}" dt="2019-04-14T14:20:55.696" v="873" actId="2696"/>
        <pc:sldMkLst>
          <pc:docMk/>
          <pc:sldMk cId="4200847537" sldId="396"/>
        </pc:sldMkLst>
      </pc:sldChg>
      <pc:sldChg chg="del">
        <pc:chgData name="Victoria Worthington" userId="3602fdab-493b-4fe0-87da-353562330a36" providerId="ADAL" clId="{C3194FF0-4BAA-438D-AF85-AEC42ADCFC0F}" dt="2019-04-14T14:21:05.975" v="878" actId="2696"/>
        <pc:sldMkLst>
          <pc:docMk/>
          <pc:sldMk cId="3932492979" sldId="397"/>
        </pc:sldMkLst>
      </pc:sldChg>
      <pc:sldChg chg="del">
        <pc:chgData name="Victoria Worthington" userId="3602fdab-493b-4fe0-87da-353562330a36" providerId="ADAL" clId="{C3194FF0-4BAA-438D-AF85-AEC42ADCFC0F}" dt="2019-04-14T14:21:29.335" v="880" actId="2696"/>
        <pc:sldMkLst>
          <pc:docMk/>
          <pc:sldMk cId="2865329127" sldId="398"/>
        </pc:sldMkLst>
      </pc:sldChg>
      <pc:sldChg chg="modSp del">
        <pc:chgData name="Victoria Worthington" userId="3602fdab-493b-4fe0-87da-353562330a36" providerId="ADAL" clId="{C3194FF0-4BAA-438D-AF85-AEC42ADCFC0F}" dt="2019-04-14T14:15:19.579" v="453" actId="2696"/>
        <pc:sldMkLst>
          <pc:docMk/>
          <pc:sldMk cId="740170626" sldId="399"/>
        </pc:sldMkLst>
        <pc:spChg chg="mod">
          <ac:chgData name="Victoria Worthington" userId="3602fdab-493b-4fe0-87da-353562330a36" providerId="ADAL" clId="{C3194FF0-4BAA-438D-AF85-AEC42ADCFC0F}" dt="2019-04-14T14:06:12.433" v="217"/>
          <ac:spMkLst>
            <pc:docMk/>
            <pc:sldMk cId="740170626" sldId="399"/>
            <ac:spMk id="14" creationId="{A992311D-053C-4742-8F63-742A4CCF91DF}"/>
          </ac:spMkLst>
        </pc:spChg>
      </pc:sldChg>
      <pc:sldChg chg="modSp">
        <pc:chgData name="Victoria Worthington" userId="3602fdab-493b-4fe0-87da-353562330a36" providerId="ADAL" clId="{C3194FF0-4BAA-438D-AF85-AEC42ADCFC0F}" dt="2019-04-14T14:14:07.578" v="417" actId="1035"/>
        <pc:sldMkLst>
          <pc:docMk/>
          <pc:sldMk cId="185327770" sldId="400"/>
        </pc:sldMkLst>
        <pc:spChg chg="mod">
          <ac:chgData name="Victoria Worthington" userId="3602fdab-493b-4fe0-87da-353562330a36" providerId="ADAL" clId="{C3194FF0-4BAA-438D-AF85-AEC42ADCFC0F}" dt="2019-04-14T14:14:07.578" v="417" actId="1035"/>
          <ac:spMkLst>
            <pc:docMk/>
            <pc:sldMk cId="185327770" sldId="400"/>
            <ac:spMk id="7" creationId="{A724C8B5-7F17-4F6F-A135-E50B84598BF4}"/>
          </ac:spMkLst>
        </pc:spChg>
        <pc:spChg chg="mod">
          <ac:chgData name="Victoria Worthington" userId="3602fdab-493b-4fe0-87da-353562330a36" providerId="ADAL" clId="{C3194FF0-4BAA-438D-AF85-AEC42ADCFC0F}" dt="2019-04-14T14:13:54.288" v="413" actId="20577"/>
          <ac:spMkLst>
            <pc:docMk/>
            <pc:sldMk cId="185327770" sldId="400"/>
            <ac:spMk id="19" creationId="{5252A847-DE45-4FA3-A1F8-EEBEB845FF8E}"/>
          </ac:spMkLst>
        </pc:spChg>
      </pc:sldChg>
      <pc:sldChg chg="del">
        <pc:chgData name="Victoria Worthington" userId="3602fdab-493b-4fe0-87da-353562330a36" providerId="ADAL" clId="{C3194FF0-4BAA-438D-AF85-AEC42ADCFC0F}" dt="2019-04-14T14:31:39.733" v="1058" actId="2696"/>
        <pc:sldMkLst>
          <pc:docMk/>
          <pc:sldMk cId="3844832371" sldId="411"/>
        </pc:sldMkLst>
      </pc:sldChg>
      <pc:sldChg chg="modSp del">
        <pc:chgData name="Victoria Worthington" userId="3602fdab-493b-4fe0-87da-353562330a36" providerId="ADAL" clId="{C3194FF0-4BAA-438D-AF85-AEC42ADCFC0F}" dt="2019-04-14T14:16:44.058" v="482" actId="2696"/>
        <pc:sldMkLst>
          <pc:docMk/>
          <pc:sldMk cId="894701429" sldId="412"/>
        </pc:sldMkLst>
        <pc:spChg chg="mod">
          <ac:chgData name="Victoria Worthington" userId="3602fdab-493b-4fe0-87da-353562330a36" providerId="ADAL" clId="{C3194FF0-4BAA-438D-AF85-AEC42ADCFC0F}" dt="2019-04-14T14:06:22.996" v="219"/>
          <ac:spMkLst>
            <pc:docMk/>
            <pc:sldMk cId="894701429" sldId="412"/>
            <ac:spMk id="8" creationId="{363EE5A9-424F-4130-81DF-F4E8413C9D5A}"/>
          </ac:spMkLst>
        </pc:spChg>
        <pc:spChg chg="mod">
          <ac:chgData name="Victoria Worthington" userId="3602fdab-493b-4fe0-87da-353562330a36" providerId="ADAL" clId="{C3194FF0-4BAA-438D-AF85-AEC42ADCFC0F}" dt="2019-04-12T14:22:08.665" v="0" actId="20577"/>
          <ac:spMkLst>
            <pc:docMk/>
            <pc:sldMk cId="894701429" sldId="412"/>
            <ac:spMk id="19" creationId="{5252A847-DE45-4FA3-A1F8-EEBEB845FF8E}"/>
          </ac:spMkLst>
        </pc:spChg>
      </pc:sldChg>
      <pc:sldChg chg="addSp delSp modSp">
        <pc:chgData name="Victoria Worthington" userId="3602fdab-493b-4fe0-87da-353562330a36" providerId="ADAL" clId="{C3194FF0-4BAA-438D-AF85-AEC42ADCFC0F}" dt="2019-04-15T11:33:52.820" v="1730" actId="478"/>
        <pc:sldMkLst>
          <pc:docMk/>
          <pc:sldMk cId="3294482690" sldId="413"/>
        </pc:sldMkLst>
        <pc:spChg chg="add del mod">
          <ac:chgData name="Victoria Worthington" userId="3602fdab-493b-4fe0-87da-353562330a36" providerId="ADAL" clId="{C3194FF0-4BAA-438D-AF85-AEC42ADCFC0F}" dt="2019-04-15T09:28:32.188" v="1183" actId="478"/>
          <ac:spMkLst>
            <pc:docMk/>
            <pc:sldMk cId="3294482690" sldId="413"/>
            <ac:spMk id="6" creationId="{E6581C1A-6841-437A-83B5-7A6529788C43}"/>
          </ac:spMkLst>
        </pc:spChg>
        <pc:spChg chg="add del mod">
          <ac:chgData name="Victoria Worthington" userId="3602fdab-493b-4fe0-87da-353562330a36" providerId="ADAL" clId="{C3194FF0-4BAA-438D-AF85-AEC42ADCFC0F}" dt="2019-04-15T11:33:52.820" v="1730" actId="478"/>
          <ac:spMkLst>
            <pc:docMk/>
            <pc:sldMk cId="3294482690" sldId="413"/>
            <ac:spMk id="6" creationId="{FBB79AF2-E2A6-49C8-810F-E7E37D82E1F4}"/>
          </ac:spMkLst>
        </pc:spChg>
        <pc:spChg chg="add del mod">
          <ac:chgData name="Victoria Worthington" userId="3602fdab-493b-4fe0-87da-353562330a36" providerId="ADAL" clId="{C3194FF0-4BAA-438D-AF85-AEC42ADCFC0F}" dt="2019-04-15T09:31:02.121" v="1254" actId="478"/>
          <ac:spMkLst>
            <pc:docMk/>
            <pc:sldMk cId="3294482690" sldId="413"/>
            <ac:spMk id="7" creationId="{64C4DA6D-9016-4FE6-90FF-9EABEC5248A4}"/>
          </ac:spMkLst>
        </pc:spChg>
        <pc:spChg chg="mod">
          <ac:chgData name="Victoria Worthington" userId="3602fdab-493b-4fe0-87da-353562330a36" providerId="ADAL" clId="{C3194FF0-4BAA-438D-AF85-AEC42ADCFC0F}" dt="2019-04-15T09:44:36.140" v="1685" actId="313"/>
          <ac:spMkLst>
            <pc:docMk/>
            <pc:sldMk cId="3294482690" sldId="413"/>
            <ac:spMk id="19" creationId="{5252A847-DE45-4FA3-A1F8-EEBEB845FF8E}"/>
          </ac:spMkLst>
        </pc:spChg>
      </pc:sldChg>
      <pc:sldChg chg="modSp del">
        <pc:chgData name="Victoria Worthington" userId="3602fdab-493b-4fe0-87da-353562330a36" providerId="ADAL" clId="{C3194FF0-4BAA-438D-AF85-AEC42ADCFC0F}" dt="2019-04-14T14:15:20.534" v="454" actId="2696"/>
        <pc:sldMkLst>
          <pc:docMk/>
          <pc:sldMk cId="1000334200" sldId="416"/>
        </pc:sldMkLst>
        <pc:spChg chg="mod">
          <ac:chgData name="Victoria Worthington" userId="3602fdab-493b-4fe0-87da-353562330a36" providerId="ADAL" clId="{C3194FF0-4BAA-438D-AF85-AEC42ADCFC0F}" dt="2019-04-14T14:06:17.212" v="218"/>
          <ac:spMkLst>
            <pc:docMk/>
            <pc:sldMk cId="1000334200" sldId="416"/>
            <ac:spMk id="14" creationId="{7FB9845A-DD00-4793-A68A-DA12F1D1E6A7}"/>
          </ac:spMkLst>
        </pc:spChg>
      </pc:sldChg>
      <pc:sldChg chg="modSp del">
        <pc:chgData name="Victoria Worthington" userId="3602fdab-493b-4fe0-87da-353562330a36" providerId="ADAL" clId="{C3194FF0-4BAA-438D-AF85-AEC42ADCFC0F}" dt="2019-04-14T14:16:58.559" v="501" actId="2696"/>
        <pc:sldMkLst>
          <pc:docMk/>
          <pc:sldMk cId="2500625624" sldId="417"/>
        </pc:sldMkLst>
        <pc:spChg chg="mod">
          <ac:chgData name="Victoria Worthington" userId="3602fdab-493b-4fe0-87da-353562330a36" providerId="ADAL" clId="{C3194FF0-4BAA-438D-AF85-AEC42ADCFC0F}" dt="2019-04-14T14:06:27.023" v="220"/>
          <ac:spMkLst>
            <pc:docMk/>
            <pc:sldMk cId="2500625624" sldId="417"/>
            <ac:spMk id="7" creationId="{1A3A167D-579C-43E5-B661-BC9E1CACA3EF}"/>
          </ac:spMkLst>
        </pc:spChg>
        <pc:spChg chg="mod">
          <ac:chgData name="Victoria Worthington" userId="3602fdab-493b-4fe0-87da-353562330a36" providerId="ADAL" clId="{C3194FF0-4BAA-438D-AF85-AEC42ADCFC0F}" dt="2019-04-14T14:08:09.863" v="400" actId="313"/>
          <ac:spMkLst>
            <pc:docMk/>
            <pc:sldMk cId="2500625624" sldId="417"/>
            <ac:spMk id="19" creationId="{5252A847-DE45-4FA3-A1F8-EEBEB845FF8E}"/>
          </ac:spMkLst>
        </pc:spChg>
      </pc:sldChg>
      <pc:sldChg chg="modSp del">
        <pc:chgData name="Victoria Worthington" userId="3602fdab-493b-4fe0-87da-353562330a36" providerId="ADAL" clId="{C3194FF0-4BAA-438D-AF85-AEC42ADCFC0F}" dt="2019-04-14T14:14:35.752" v="440" actId="2696"/>
        <pc:sldMkLst>
          <pc:docMk/>
          <pc:sldMk cId="2567738739" sldId="420"/>
        </pc:sldMkLst>
        <pc:spChg chg="mod">
          <ac:chgData name="Victoria Worthington" userId="3602fdab-493b-4fe0-87da-353562330a36" providerId="ADAL" clId="{C3194FF0-4BAA-438D-AF85-AEC42ADCFC0F}" dt="2019-04-14T14:05:18.016" v="166" actId="207"/>
          <ac:spMkLst>
            <pc:docMk/>
            <pc:sldMk cId="2567738739" sldId="420"/>
            <ac:spMk id="8" creationId="{9B74CE56-BF8A-4B2D-AC64-38CE85D219FD}"/>
          </ac:spMkLst>
        </pc:spChg>
        <pc:spChg chg="mod">
          <ac:chgData name="Victoria Worthington" userId="3602fdab-493b-4fe0-87da-353562330a36" providerId="ADAL" clId="{C3194FF0-4BAA-438D-AF85-AEC42ADCFC0F}" dt="2019-04-14T14:06:03.161" v="216" actId="20577"/>
          <ac:spMkLst>
            <pc:docMk/>
            <pc:sldMk cId="2567738739" sldId="420"/>
            <ac:spMk id="19" creationId="{5252A847-DE45-4FA3-A1F8-EEBEB845FF8E}"/>
          </ac:spMkLst>
        </pc:spChg>
      </pc:sldChg>
      <pc:sldChg chg="modSp add">
        <pc:chgData name="Victoria Worthington" userId="3602fdab-493b-4fe0-87da-353562330a36" providerId="ADAL" clId="{C3194FF0-4BAA-438D-AF85-AEC42ADCFC0F}" dt="2019-04-14T14:14:27.641" v="437" actId="207"/>
        <pc:sldMkLst>
          <pc:docMk/>
          <pc:sldMk cId="71024664" sldId="421"/>
        </pc:sldMkLst>
        <pc:spChg chg="mod">
          <ac:chgData name="Victoria Worthington" userId="3602fdab-493b-4fe0-87da-353562330a36" providerId="ADAL" clId="{C3194FF0-4BAA-438D-AF85-AEC42ADCFC0F}" dt="2019-04-14T14:14:27.641" v="437" actId="207"/>
          <ac:spMkLst>
            <pc:docMk/>
            <pc:sldMk cId="71024664" sldId="421"/>
            <ac:spMk id="7" creationId="{A724C8B5-7F17-4F6F-A135-E50B84598BF4}"/>
          </ac:spMkLst>
        </pc:spChg>
        <pc:spChg chg="mod">
          <ac:chgData name="Victoria Worthington" userId="3602fdab-493b-4fe0-87da-353562330a36" providerId="ADAL" clId="{C3194FF0-4BAA-438D-AF85-AEC42ADCFC0F}" dt="2019-04-14T14:14:17.356" v="434"/>
          <ac:spMkLst>
            <pc:docMk/>
            <pc:sldMk cId="71024664" sldId="421"/>
            <ac:spMk id="19" creationId="{5252A847-DE45-4FA3-A1F8-EEBEB845FF8E}"/>
          </ac:spMkLst>
        </pc:spChg>
      </pc:sldChg>
      <pc:sldChg chg="addSp modSp add ord">
        <pc:chgData name="Victoria Worthington" userId="3602fdab-493b-4fe0-87da-353562330a36" providerId="ADAL" clId="{C3194FF0-4BAA-438D-AF85-AEC42ADCFC0F}" dt="2019-04-14T14:17:11.634" v="509" actId="20577"/>
        <pc:sldMkLst>
          <pc:docMk/>
          <pc:sldMk cId="1552330215" sldId="422"/>
        </pc:sldMkLst>
        <pc:spChg chg="add mod">
          <ac:chgData name="Victoria Worthington" userId="3602fdab-493b-4fe0-87da-353562330a36" providerId="ADAL" clId="{C3194FF0-4BAA-438D-AF85-AEC42ADCFC0F}" dt="2019-04-14T14:14:57.409" v="447" actId="14100"/>
          <ac:spMkLst>
            <pc:docMk/>
            <pc:sldMk cId="1552330215" sldId="422"/>
            <ac:spMk id="8" creationId="{6292E0A9-2EEB-4C85-8B7B-A21757DF81E6}"/>
          </ac:spMkLst>
        </pc:spChg>
        <pc:spChg chg="add mod">
          <ac:chgData name="Victoria Worthington" userId="3602fdab-493b-4fe0-87da-353562330a36" providerId="ADAL" clId="{C3194FF0-4BAA-438D-AF85-AEC42ADCFC0F}" dt="2019-04-14T14:14:57.409" v="447" actId="14100"/>
          <ac:spMkLst>
            <pc:docMk/>
            <pc:sldMk cId="1552330215" sldId="422"/>
            <ac:spMk id="12" creationId="{1EC8BB0D-7BAF-43E1-9253-445C942502E6}"/>
          </ac:spMkLst>
        </pc:spChg>
        <pc:spChg chg="add mod">
          <ac:chgData name="Victoria Worthington" userId="3602fdab-493b-4fe0-87da-353562330a36" providerId="ADAL" clId="{C3194FF0-4BAA-438D-AF85-AEC42ADCFC0F}" dt="2019-04-14T14:14:57.409" v="447" actId="14100"/>
          <ac:spMkLst>
            <pc:docMk/>
            <pc:sldMk cId="1552330215" sldId="422"/>
            <ac:spMk id="13" creationId="{7D931382-4076-43B9-8D75-D97C7545CF01}"/>
          </ac:spMkLst>
        </pc:spChg>
        <pc:spChg chg="mod">
          <ac:chgData name="Victoria Worthington" userId="3602fdab-493b-4fe0-87da-353562330a36" providerId="ADAL" clId="{C3194FF0-4BAA-438D-AF85-AEC42ADCFC0F}" dt="2019-04-14T14:17:11.634" v="509" actId="20577"/>
          <ac:spMkLst>
            <pc:docMk/>
            <pc:sldMk cId="1552330215" sldId="422"/>
            <ac:spMk id="19" creationId="{5252A847-DE45-4FA3-A1F8-EEBEB845FF8E}"/>
          </ac:spMkLst>
        </pc:spChg>
      </pc:sldChg>
      <pc:sldChg chg="modSp add">
        <pc:chgData name="Victoria Worthington" userId="3602fdab-493b-4fe0-87da-353562330a36" providerId="ADAL" clId="{C3194FF0-4BAA-438D-AF85-AEC42ADCFC0F}" dt="2019-04-14T14:17:08.791" v="507" actId="20577"/>
        <pc:sldMkLst>
          <pc:docMk/>
          <pc:sldMk cId="3828881500" sldId="423"/>
        </pc:sldMkLst>
        <pc:spChg chg="mod">
          <ac:chgData name="Victoria Worthington" userId="3602fdab-493b-4fe0-87da-353562330a36" providerId="ADAL" clId="{C3194FF0-4BAA-438D-AF85-AEC42ADCFC0F}" dt="2019-04-14T14:15:08.987" v="450" actId="208"/>
          <ac:spMkLst>
            <pc:docMk/>
            <pc:sldMk cId="3828881500" sldId="423"/>
            <ac:spMk id="8" creationId="{6292E0A9-2EEB-4C85-8B7B-A21757DF81E6}"/>
          </ac:spMkLst>
        </pc:spChg>
        <pc:spChg chg="mod">
          <ac:chgData name="Victoria Worthington" userId="3602fdab-493b-4fe0-87da-353562330a36" providerId="ADAL" clId="{C3194FF0-4BAA-438D-AF85-AEC42ADCFC0F}" dt="2019-04-14T14:15:16.072" v="452" actId="207"/>
          <ac:spMkLst>
            <pc:docMk/>
            <pc:sldMk cId="3828881500" sldId="423"/>
            <ac:spMk id="12" creationId="{1EC8BB0D-7BAF-43E1-9253-445C942502E6}"/>
          </ac:spMkLst>
        </pc:spChg>
        <pc:spChg chg="mod">
          <ac:chgData name="Victoria Worthington" userId="3602fdab-493b-4fe0-87da-353562330a36" providerId="ADAL" clId="{C3194FF0-4BAA-438D-AF85-AEC42ADCFC0F}" dt="2019-04-14T14:15:08.987" v="450" actId="208"/>
          <ac:spMkLst>
            <pc:docMk/>
            <pc:sldMk cId="3828881500" sldId="423"/>
            <ac:spMk id="13" creationId="{7D931382-4076-43B9-8D75-D97C7545CF01}"/>
          </ac:spMkLst>
        </pc:spChg>
        <pc:spChg chg="mod">
          <ac:chgData name="Victoria Worthington" userId="3602fdab-493b-4fe0-87da-353562330a36" providerId="ADAL" clId="{C3194FF0-4BAA-438D-AF85-AEC42ADCFC0F}" dt="2019-04-14T14:17:08.791" v="507" actId="20577"/>
          <ac:spMkLst>
            <pc:docMk/>
            <pc:sldMk cId="3828881500" sldId="423"/>
            <ac:spMk id="19" creationId="{5252A847-DE45-4FA3-A1F8-EEBEB845FF8E}"/>
          </ac:spMkLst>
        </pc:spChg>
      </pc:sldChg>
      <pc:sldChg chg="addSp delSp modSp add">
        <pc:chgData name="Victoria Worthington" userId="3602fdab-493b-4fe0-87da-353562330a36" providerId="ADAL" clId="{C3194FF0-4BAA-438D-AF85-AEC42ADCFC0F}" dt="2019-04-14T14:17:05.458" v="505" actId="20577"/>
        <pc:sldMkLst>
          <pc:docMk/>
          <pc:sldMk cId="4113736485" sldId="424"/>
        </pc:sldMkLst>
        <pc:spChg chg="del">
          <ac:chgData name="Victoria Worthington" userId="3602fdab-493b-4fe0-87da-353562330a36" providerId="ADAL" clId="{C3194FF0-4BAA-438D-AF85-AEC42ADCFC0F}" dt="2019-04-14T14:15:35.581" v="459" actId="478"/>
          <ac:spMkLst>
            <pc:docMk/>
            <pc:sldMk cId="4113736485" sldId="424"/>
            <ac:spMk id="8" creationId="{6292E0A9-2EEB-4C85-8B7B-A21757DF81E6}"/>
          </ac:spMkLst>
        </pc:spChg>
        <pc:spChg chg="del">
          <ac:chgData name="Victoria Worthington" userId="3602fdab-493b-4fe0-87da-353562330a36" providerId="ADAL" clId="{C3194FF0-4BAA-438D-AF85-AEC42ADCFC0F}" dt="2019-04-14T14:15:36.857" v="460" actId="478"/>
          <ac:spMkLst>
            <pc:docMk/>
            <pc:sldMk cId="4113736485" sldId="424"/>
            <ac:spMk id="12" creationId="{1EC8BB0D-7BAF-43E1-9253-445C942502E6}"/>
          </ac:spMkLst>
        </pc:spChg>
        <pc:spChg chg="del">
          <ac:chgData name="Victoria Worthington" userId="3602fdab-493b-4fe0-87da-353562330a36" providerId="ADAL" clId="{C3194FF0-4BAA-438D-AF85-AEC42ADCFC0F}" dt="2019-04-14T14:15:41.210" v="463" actId="478"/>
          <ac:spMkLst>
            <pc:docMk/>
            <pc:sldMk cId="4113736485" sldId="424"/>
            <ac:spMk id="13" creationId="{7D931382-4076-43B9-8D75-D97C7545CF01}"/>
          </ac:spMkLst>
        </pc:spChg>
        <pc:spChg chg="add mod">
          <ac:chgData name="Victoria Worthington" userId="3602fdab-493b-4fe0-87da-353562330a36" providerId="ADAL" clId="{C3194FF0-4BAA-438D-AF85-AEC42ADCFC0F}" dt="2019-04-14T14:16:31.578" v="480" actId="1036"/>
          <ac:spMkLst>
            <pc:docMk/>
            <pc:sldMk cId="4113736485" sldId="424"/>
            <ac:spMk id="14" creationId="{26A408BC-3057-4FBB-A3D3-2154A164007F}"/>
          </ac:spMkLst>
        </pc:spChg>
        <pc:spChg chg="add del mod">
          <ac:chgData name="Victoria Worthington" userId="3602fdab-493b-4fe0-87da-353562330a36" providerId="ADAL" clId="{C3194FF0-4BAA-438D-AF85-AEC42ADCFC0F}" dt="2019-04-14T14:17:05.458" v="505" actId="20577"/>
          <ac:spMkLst>
            <pc:docMk/>
            <pc:sldMk cId="4113736485" sldId="424"/>
            <ac:spMk id="19" creationId="{5252A847-DE45-4FA3-A1F8-EEBEB845FF8E}"/>
          </ac:spMkLst>
        </pc:spChg>
      </pc:sldChg>
      <pc:sldChg chg="modSp add">
        <pc:chgData name="Victoria Worthington" userId="3602fdab-493b-4fe0-87da-353562330a36" providerId="ADAL" clId="{C3194FF0-4BAA-438D-AF85-AEC42ADCFC0F}" dt="2019-04-14T14:17:02.793" v="503" actId="20577"/>
        <pc:sldMkLst>
          <pc:docMk/>
          <pc:sldMk cId="684377053" sldId="425"/>
        </pc:sldMkLst>
        <pc:spChg chg="mod">
          <ac:chgData name="Victoria Worthington" userId="3602fdab-493b-4fe0-87da-353562330a36" providerId="ADAL" clId="{C3194FF0-4BAA-438D-AF85-AEC42ADCFC0F}" dt="2019-04-14T14:17:02.793" v="503" actId="20577"/>
          <ac:spMkLst>
            <pc:docMk/>
            <pc:sldMk cId="684377053" sldId="425"/>
            <ac:spMk id="19" creationId="{5252A847-DE45-4FA3-A1F8-EEBEB845FF8E}"/>
          </ac:spMkLst>
        </pc:spChg>
      </pc:sldChg>
      <pc:sldChg chg="addSp delSp modSp add">
        <pc:chgData name="Victoria Worthington" userId="3602fdab-493b-4fe0-87da-353562330a36" providerId="ADAL" clId="{C3194FF0-4BAA-438D-AF85-AEC42ADCFC0F}" dt="2019-04-15T09:41:14.613" v="1612"/>
        <pc:sldMkLst>
          <pc:docMk/>
          <pc:sldMk cId="2022684130" sldId="426"/>
        </pc:sldMkLst>
        <pc:spChg chg="del mod">
          <ac:chgData name="Victoria Worthington" userId="3602fdab-493b-4fe0-87da-353562330a36" providerId="ADAL" clId="{C3194FF0-4BAA-438D-AF85-AEC42ADCFC0F}" dt="2019-04-15T09:41:14.219" v="1611" actId="478"/>
          <ac:spMkLst>
            <pc:docMk/>
            <pc:sldMk cId="2022684130" sldId="426"/>
            <ac:spMk id="7" creationId="{4DB580DD-1C7F-A943-BE45-CC4C4B72B454}"/>
          </ac:spMkLst>
        </pc:spChg>
        <pc:spChg chg="add">
          <ac:chgData name="Victoria Worthington" userId="3602fdab-493b-4fe0-87da-353562330a36" providerId="ADAL" clId="{C3194FF0-4BAA-438D-AF85-AEC42ADCFC0F}" dt="2019-04-15T09:41:14.613" v="1612"/>
          <ac:spMkLst>
            <pc:docMk/>
            <pc:sldMk cId="2022684130" sldId="426"/>
            <ac:spMk id="8" creationId="{7A0BA72C-BE49-42DA-8E54-18DF558A7165}"/>
          </ac:spMkLst>
        </pc:spChg>
        <pc:spChg chg="mod">
          <ac:chgData name="Victoria Worthington" userId="3602fdab-493b-4fe0-87da-353562330a36" providerId="ADAL" clId="{C3194FF0-4BAA-438D-AF85-AEC42ADCFC0F}" dt="2019-04-14T14:17:26.883" v="538" actId="20577"/>
          <ac:spMkLst>
            <pc:docMk/>
            <pc:sldMk cId="2022684130" sldId="426"/>
            <ac:spMk id="19" creationId="{5252A847-DE45-4FA3-A1F8-EEBEB845FF8E}"/>
          </ac:spMkLst>
        </pc:spChg>
      </pc:sldChg>
      <pc:sldChg chg="addSp delSp modSp add">
        <pc:chgData name="Victoria Worthington" userId="3602fdab-493b-4fe0-87da-353562330a36" providerId="ADAL" clId="{C3194FF0-4BAA-438D-AF85-AEC42ADCFC0F}" dt="2019-04-15T09:45:41.957" v="1686" actId="20577"/>
        <pc:sldMkLst>
          <pc:docMk/>
          <pc:sldMk cId="165021699" sldId="427"/>
        </pc:sldMkLst>
        <pc:spChg chg="del mod">
          <ac:chgData name="Victoria Worthington" userId="3602fdab-493b-4fe0-87da-353562330a36" providerId="ADAL" clId="{C3194FF0-4BAA-438D-AF85-AEC42ADCFC0F}" dt="2019-04-15T09:40:02.270" v="1577" actId="478"/>
          <ac:spMkLst>
            <pc:docMk/>
            <pc:sldMk cId="165021699" sldId="427"/>
            <ac:spMk id="7" creationId="{4DB580DD-1C7F-A943-BE45-CC4C4B72B454}"/>
          </ac:spMkLst>
        </pc:spChg>
        <pc:spChg chg="add del mod">
          <ac:chgData name="Victoria Worthington" userId="3602fdab-493b-4fe0-87da-353562330a36" providerId="ADAL" clId="{C3194FF0-4BAA-438D-AF85-AEC42ADCFC0F}" dt="2019-04-15T09:41:06.734" v="1607" actId="478"/>
          <ac:spMkLst>
            <pc:docMk/>
            <pc:sldMk cId="165021699" sldId="427"/>
            <ac:spMk id="8" creationId="{62E8A415-E9CB-4475-987C-EDC024851962}"/>
          </ac:spMkLst>
        </pc:spChg>
        <pc:spChg chg="add">
          <ac:chgData name="Victoria Worthington" userId="3602fdab-493b-4fe0-87da-353562330a36" providerId="ADAL" clId="{C3194FF0-4BAA-438D-AF85-AEC42ADCFC0F}" dt="2019-04-15T09:41:07.636" v="1608"/>
          <ac:spMkLst>
            <pc:docMk/>
            <pc:sldMk cId="165021699" sldId="427"/>
            <ac:spMk id="12" creationId="{43221D21-9348-4906-A38A-A28C12DD6DDB}"/>
          </ac:spMkLst>
        </pc:spChg>
        <pc:spChg chg="mod">
          <ac:chgData name="Victoria Worthington" userId="3602fdab-493b-4fe0-87da-353562330a36" providerId="ADAL" clId="{C3194FF0-4BAA-438D-AF85-AEC42ADCFC0F}" dt="2019-04-15T09:45:41.957" v="1686" actId="20577"/>
          <ac:spMkLst>
            <pc:docMk/>
            <pc:sldMk cId="165021699" sldId="427"/>
            <ac:spMk id="19" creationId="{5252A847-DE45-4FA3-A1F8-EEBEB845FF8E}"/>
          </ac:spMkLst>
        </pc:spChg>
      </pc:sldChg>
      <pc:sldChg chg="addSp delSp modSp add">
        <pc:chgData name="Victoria Worthington" userId="3602fdab-493b-4fe0-87da-353562330a36" providerId="ADAL" clId="{C3194FF0-4BAA-438D-AF85-AEC42ADCFC0F}" dt="2019-04-15T09:41:02.996" v="1606" actId="1036"/>
        <pc:sldMkLst>
          <pc:docMk/>
          <pc:sldMk cId="3713052068" sldId="428"/>
        </pc:sldMkLst>
        <pc:spChg chg="del mod">
          <ac:chgData name="Victoria Worthington" userId="3602fdab-493b-4fe0-87da-353562330a36" providerId="ADAL" clId="{C3194FF0-4BAA-438D-AF85-AEC42ADCFC0F}" dt="2019-04-15T09:40:15.603" v="1582" actId="478"/>
          <ac:spMkLst>
            <pc:docMk/>
            <pc:sldMk cId="3713052068" sldId="428"/>
            <ac:spMk id="7" creationId="{4DB580DD-1C7F-A943-BE45-CC4C4B72B454}"/>
          </ac:spMkLst>
        </pc:spChg>
        <pc:spChg chg="add mod">
          <ac:chgData name="Victoria Worthington" userId="3602fdab-493b-4fe0-87da-353562330a36" providerId="ADAL" clId="{C3194FF0-4BAA-438D-AF85-AEC42ADCFC0F}" dt="2019-04-15T09:41:02.996" v="1606" actId="1036"/>
          <ac:spMkLst>
            <pc:docMk/>
            <pc:sldMk cId="3713052068" sldId="428"/>
            <ac:spMk id="12" creationId="{C45EAD4D-EF24-4202-9CE1-8E58BE68B9FB}"/>
          </ac:spMkLst>
        </pc:spChg>
        <pc:spChg chg="mod">
          <ac:chgData name="Victoria Worthington" userId="3602fdab-493b-4fe0-87da-353562330a36" providerId="ADAL" clId="{C3194FF0-4BAA-438D-AF85-AEC42ADCFC0F}" dt="2019-04-14T14:19:28.793" v="710" actId="20577"/>
          <ac:spMkLst>
            <pc:docMk/>
            <pc:sldMk cId="3713052068" sldId="428"/>
            <ac:spMk id="19" creationId="{5252A847-DE45-4FA3-A1F8-EEBEB845FF8E}"/>
          </ac:spMkLst>
        </pc:spChg>
        <pc:graphicFrameChg chg="add mod">
          <ac:chgData name="Victoria Worthington" userId="3602fdab-493b-4fe0-87da-353562330a36" providerId="ADAL" clId="{C3194FF0-4BAA-438D-AF85-AEC42ADCFC0F}" dt="2019-04-15T09:40:21.129" v="1594" actId="1035"/>
          <ac:graphicFrameMkLst>
            <pc:docMk/>
            <pc:sldMk cId="3713052068" sldId="428"/>
            <ac:graphicFrameMk id="8" creationId="{F25CC56C-4367-4CA8-843A-59589BABAE10}"/>
          </ac:graphicFrameMkLst>
        </pc:graphicFrameChg>
      </pc:sldChg>
      <pc:sldChg chg="addSp delSp modSp add">
        <pc:chgData name="Victoria Worthington" userId="3602fdab-493b-4fe0-87da-353562330a36" providerId="ADAL" clId="{C3194FF0-4BAA-438D-AF85-AEC42ADCFC0F}" dt="2019-04-15T09:41:25.537" v="1614"/>
        <pc:sldMkLst>
          <pc:docMk/>
          <pc:sldMk cId="1778979285" sldId="429"/>
        </pc:sldMkLst>
        <pc:spChg chg="del mod">
          <ac:chgData name="Victoria Worthington" userId="3602fdab-493b-4fe0-87da-353562330a36" providerId="ADAL" clId="{C3194FF0-4BAA-438D-AF85-AEC42ADCFC0F}" dt="2019-04-15T09:40:31.234" v="1597" actId="478"/>
          <ac:spMkLst>
            <pc:docMk/>
            <pc:sldMk cId="1778979285" sldId="429"/>
            <ac:spMk id="7" creationId="{4DB580DD-1C7F-A943-BE45-CC4C4B72B454}"/>
          </ac:spMkLst>
        </pc:spChg>
        <pc:spChg chg="add del">
          <ac:chgData name="Victoria Worthington" userId="3602fdab-493b-4fe0-87da-353562330a36" providerId="ADAL" clId="{C3194FF0-4BAA-438D-AF85-AEC42ADCFC0F}" dt="2019-04-15T09:41:25.173" v="1613" actId="478"/>
          <ac:spMkLst>
            <pc:docMk/>
            <pc:sldMk cId="1778979285" sldId="429"/>
            <ac:spMk id="13" creationId="{2CDB9F77-24BD-4F27-9765-B198429AB27F}"/>
          </ac:spMkLst>
        </pc:spChg>
        <pc:spChg chg="add">
          <ac:chgData name="Victoria Worthington" userId="3602fdab-493b-4fe0-87da-353562330a36" providerId="ADAL" clId="{C3194FF0-4BAA-438D-AF85-AEC42ADCFC0F}" dt="2019-04-15T09:41:25.537" v="1614"/>
          <ac:spMkLst>
            <pc:docMk/>
            <pc:sldMk cId="1778979285" sldId="429"/>
            <ac:spMk id="14" creationId="{15CE1028-EF6F-4569-8403-3665A184AD4A}"/>
          </ac:spMkLst>
        </pc:spChg>
        <pc:spChg chg="mod">
          <ac:chgData name="Victoria Worthington" userId="3602fdab-493b-4fe0-87da-353562330a36" providerId="ADAL" clId="{C3194FF0-4BAA-438D-AF85-AEC42ADCFC0F}" dt="2019-04-14T14:20:09.875" v="845" actId="20577"/>
          <ac:spMkLst>
            <pc:docMk/>
            <pc:sldMk cId="1778979285" sldId="429"/>
            <ac:spMk id="19" creationId="{5252A847-DE45-4FA3-A1F8-EEBEB845FF8E}"/>
          </ac:spMkLst>
        </pc:spChg>
        <pc:graphicFrameChg chg="del">
          <ac:chgData name="Victoria Worthington" userId="3602fdab-493b-4fe0-87da-353562330a36" providerId="ADAL" clId="{C3194FF0-4BAA-438D-AF85-AEC42ADCFC0F}" dt="2019-04-15T09:40:25.491" v="1595" actId="478"/>
          <ac:graphicFrameMkLst>
            <pc:docMk/>
            <pc:sldMk cId="1778979285" sldId="429"/>
            <ac:graphicFrameMk id="8" creationId="{F25CC56C-4367-4CA8-843A-59589BABAE10}"/>
          </ac:graphicFrameMkLst>
        </pc:graphicFrameChg>
        <pc:graphicFrameChg chg="add">
          <ac:chgData name="Victoria Worthington" userId="3602fdab-493b-4fe0-87da-353562330a36" providerId="ADAL" clId="{C3194FF0-4BAA-438D-AF85-AEC42ADCFC0F}" dt="2019-04-15T09:40:26.340" v="1596"/>
          <ac:graphicFrameMkLst>
            <pc:docMk/>
            <pc:sldMk cId="1778979285" sldId="429"/>
            <ac:graphicFrameMk id="12" creationId="{B88CC201-9015-403A-886B-46BC5AAAF4FE}"/>
          </ac:graphicFrameMkLst>
        </pc:graphicFrameChg>
      </pc:sldChg>
      <pc:sldChg chg="addSp delSp modSp add">
        <pc:chgData name="Victoria Worthington" userId="3602fdab-493b-4fe0-87da-353562330a36" providerId="ADAL" clId="{C3194FF0-4BAA-438D-AF85-AEC42ADCFC0F}" dt="2019-04-15T09:47:47.140" v="1721" actId="20577"/>
        <pc:sldMkLst>
          <pc:docMk/>
          <pc:sldMk cId="843478359" sldId="430"/>
        </pc:sldMkLst>
        <pc:spChg chg="del mod">
          <ac:chgData name="Victoria Worthington" userId="3602fdab-493b-4fe0-87da-353562330a36" providerId="ADAL" clId="{C3194FF0-4BAA-438D-AF85-AEC42ADCFC0F}" dt="2019-04-15T09:40:43.639" v="1599" actId="478"/>
          <ac:spMkLst>
            <pc:docMk/>
            <pc:sldMk cId="843478359" sldId="430"/>
            <ac:spMk id="7" creationId="{4DB580DD-1C7F-A943-BE45-CC4C4B72B454}"/>
          </ac:spMkLst>
        </pc:spChg>
        <pc:spChg chg="add del">
          <ac:chgData name="Victoria Worthington" userId="3602fdab-493b-4fe0-87da-353562330a36" providerId="ADAL" clId="{C3194FF0-4BAA-438D-AF85-AEC42ADCFC0F}" dt="2019-04-15T09:41:29.632" v="1615" actId="478"/>
          <ac:spMkLst>
            <pc:docMk/>
            <pc:sldMk cId="843478359" sldId="430"/>
            <ac:spMk id="8" creationId="{5B22925C-F04D-4A47-A2D2-948C90462BDD}"/>
          </ac:spMkLst>
        </pc:spChg>
        <pc:spChg chg="add">
          <ac:chgData name="Victoria Worthington" userId="3602fdab-493b-4fe0-87da-353562330a36" providerId="ADAL" clId="{C3194FF0-4BAA-438D-AF85-AEC42ADCFC0F}" dt="2019-04-15T09:41:30.001" v="1616"/>
          <ac:spMkLst>
            <pc:docMk/>
            <pc:sldMk cId="843478359" sldId="430"/>
            <ac:spMk id="12" creationId="{045B31FD-93D1-473E-A9A2-D3CC68A75EC1}"/>
          </ac:spMkLst>
        </pc:spChg>
        <pc:spChg chg="mod">
          <ac:chgData name="Victoria Worthington" userId="3602fdab-493b-4fe0-87da-353562330a36" providerId="ADAL" clId="{C3194FF0-4BAA-438D-AF85-AEC42ADCFC0F}" dt="2019-04-15T09:47:47.140" v="1721" actId="20577"/>
          <ac:spMkLst>
            <pc:docMk/>
            <pc:sldMk cId="843478359" sldId="430"/>
            <ac:spMk id="19" creationId="{5252A847-DE45-4FA3-A1F8-EEBEB845FF8E}"/>
          </ac:spMkLst>
        </pc:spChg>
        <pc:graphicFrameChg chg="del">
          <ac:chgData name="Victoria Worthington" userId="3602fdab-493b-4fe0-87da-353562330a36" providerId="ADAL" clId="{C3194FF0-4BAA-438D-AF85-AEC42ADCFC0F}" dt="2019-04-14T14:20:34.793" v="859" actId="478"/>
          <ac:graphicFrameMkLst>
            <pc:docMk/>
            <pc:sldMk cId="843478359" sldId="430"/>
            <ac:graphicFrameMk id="8" creationId="{F25CC56C-4367-4CA8-843A-59589BABAE10}"/>
          </ac:graphicFrameMkLst>
        </pc:graphicFrameChg>
      </pc:sldChg>
      <pc:sldChg chg="addSp delSp modSp add">
        <pc:chgData name="Victoria Worthington" userId="3602fdab-493b-4fe0-87da-353562330a36" providerId="ADAL" clId="{C3194FF0-4BAA-438D-AF85-AEC42ADCFC0F}" dt="2019-04-15T09:47:42.660" v="1715" actId="20577"/>
        <pc:sldMkLst>
          <pc:docMk/>
          <pc:sldMk cId="3378748103" sldId="431"/>
        </pc:sldMkLst>
        <pc:spChg chg="del mod">
          <ac:chgData name="Victoria Worthington" userId="3602fdab-493b-4fe0-87da-353562330a36" providerId="ADAL" clId="{C3194FF0-4BAA-438D-AF85-AEC42ADCFC0F}" dt="2019-04-15T09:41:37.587" v="1619" actId="478"/>
          <ac:spMkLst>
            <pc:docMk/>
            <pc:sldMk cId="3378748103" sldId="431"/>
            <ac:spMk id="7" creationId="{4DB580DD-1C7F-A943-BE45-CC4C4B72B454}"/>
          </ac:spMkLst>
        </pc:spChg>
        <pc:spChg chg="add">
          <ac:chgData name="Victoria Worthington" userId="3602fdab-493b-4fe0-87da-353562330a36" providerId="ADAL" clId="{C3194FF0-4BAA-438D-AF85-AEC42ADCFC0F}" dt="2019-04-15T09:41:37.919" v="1620"/>
          <ac:spMkLst>
            <pc:docMk/>
            <pc:sldMk cId="3378748103" sldId="431"/>
            <ac:spMk id="8" creationId="{C1C342B8-69EB-484C-8434-E41A7297261C}"/>
          </ac:spMkLst>
        </pc:spChg>
        <pc:spChg chg="mod">
          <ac:chgData name="Victoria Worthington" userId="3602fdab-493b-4fe0-87da-353562330a36" providerId="ADAL" clId="{C3194FF0-4BAA-438D-AF85-AEC42ADCFC0F}" dt="2019-04-15T09:47:42.660" v="1715" actId="20577"/>
          <ac:spMkLst>
            <pc:docMk/>
            <pc:sldMk cId="3378748103" sldId="431"/>
            <ac:spMk id="19" creationId="{5252A847-DE45-4FA3-A1F8-EEBEB845FF8E}"/>
          </ac:spMkLst>
        </pc:spChg>
      </pc:sldChg>
      <pc:sldChg chg="addSp modSp add ord">
        <pc:chgData name="Victoria Worthington" userId="3602fdab-493b-4fe0-87da-353562330a36" providerId="ADAL" clId="{C3194FF0-4BAA-438D-AF85-AEC42ADCFC0F}" dt="2019-04-14T14:31:38.152" v="1057"/>
        <pc:sldMkLst>
          <pc:docMk/>
          <pc:sldMk cId="2178333854" sldId="432"/>
        </pc:sldMkLst>
        <pc:spChg chg="mod">
          <ac:chgData name="Victoria Worthington" userId="3602fdab-493b-4fe0-87da-353562330a36" providerId="ADAL" clId="{C3194FF0-4BAA-438D-AF85-AEC42ADCFC0F}" dt="2019-04-14T14:31:35.025" v="1056"/>
          <ac:spMkLst>
            <pc:docMk/>
            <pc:sldMk cId="2178333854" sldId="432"/>
            <ac:spMk id="19" creationId="{5252A847-DE45-4FA3-A1F8-EEBEB845FF8E}"/>
          </ac:spMkLst>
        </pc:spChg>
        <pc:picChg chg="add">
          <ac:chgData name="Victoria Worthington" userId="3602fdab-493b-4fe0-87da-353562330a36" providerId="ADAL" clId="{C3194FF0-4BAA-438D-AF85-AEC42ADCFC0F}" dt="2019-04-14T14:31:38.152" v="1057"/>
          <ac:picMkLst>
            <pc:docMk/>
            <pc:sldMk cId="2178333854" sldId="432"/>
            <ac:picMk id="6" creationId="{9C4D5A4B-23AC-4BF8-A859-8F0FD87A0CCB}"/>
          </ac:picMkLst>
        </pc:picChg>
      </pc:sldChg>
      <pc:sldChg chg="addSp delSp modSp add">
        <pc:chgData name="Victoria Worthington" userId="3602fdab-493b-4fe0-87da-353562330a36" providerId="ADAL" clId="{C3194FF0-4BAA-438D-AF85-AEC42ADCFC0F}" dt="2019-04-15T09:41:10.411" v="1610"/>
        <pc:sldMkLst>
          <pc:docMk/>
          <pc:sldMk cId="3431661024" sldId="433"/>
        </pc:sldMkLst>
        <pc:spChg chg="del">
          <ac:chgData name="Victoria Worthington" userId="3602fdab-493b-4fe0-87da-353562330a36" providerId="ADAL" clId="{C3194FF0-4BAA-438D-AF85-AEC42ADCFC0F}" dt="2019-04-15T09:39:57.225" v="1575" actId="478"/>
          <ac:spMkLst>
            <pc:docMk/>
            <pc:sldMk cId="3431661024" sldId="433"/>
            <ac:spMk id="7" creationId="{4DB580DD-1C7F-A943-BE45-CC4C4B72B454}"/>
          </ac:spMkLst>
        </pc:spChg>
        <pc:spChg chg="add del mod">
          <ac:chgData name="Victoria Worthington" userId="3602fdab-493b-4fe0-87da-353562330a36" providerId="ADAL" clId="{C3194FF0-4BAA-438D-AF85-AEC42ADCFC0F}" dt="2019-04-15T09:41:09.941" v="1609" actId="478"/>
          <ac:spMkLst>
            <pc:docMk/>
            <pc:sldMk cId="3431661024" sldId="433"/>
            <ac:spMk id="8" creationId="{BAA4916F-A709-4F03-8383-DC2AB3B34881}"/>
          </ac:spMkLst>
        </pc:spChg>
        <pc:spChg chg="add">
          <ac:chgData name="Victoria Worthington" userId="3602fdab-493b-4fe0-87da-353562330a36" providerId="ADAL" clId="{C3194FF0-4BAA-438D-AF85-AEC42ADCFC0F}" dt="2019-04-15T09:41:10.411" v="1610"/>
          <ac:spMkLst>
            <pc:docMk/>
            <pc:sldMk cId="3431661024" sldId="433"/>
            <ac:spMk id="12" creationId="{761E229C-2664-449E-9426-691BFEEECA09}"/>
          </ac:spMkLst>
        </pc:spChg>
        <pc:spChg chg="mod">
          <ac:chgData name="Victoria Worthington" userId="3602fdab-493b-4fe0-87da-353562330a36" providerId="ADAL" clId="{C3194FF0-4BAA-438D-AF85-AEC42ADCFC0F}" dt="2019-04-15T09:33:05.552" v="1301" actId="20577"/>
          <ac:spMkLst>
            <pc:docMk/>
            <pc:sldMk cId="3431661024" sldId="433"/>
            <ac:spMk id="19" creationId="{5252A847-DE45-4FA3-A1F8-EEBEB845FF8E}"/>
          </ac:spMkLst>
        </pc:spChg>
      </pc:sldChg>
      <pc:sldChg chg="addSp delSp modSp add">
        <pc:chgData name="Victoria Worthington" userId="3602fdab-493b-4fe0-87da-353562330a36" providerId="ADAL" clId="{C3194FF0-4BAA-438D-AF85-AEC42ADCFC0F}" dt="2019-04-15T09:47:44.989" v="1718" actId="20577"/>
        <pc:sldMkLst>
          <pc:docMk/>
          <pc:sldMk cId="3910148334" sldId="434"/>
        </pc:sldMkLst>
        <pc:spChg chg="del">
          <ac:chgData name="Victoria Worthington" userId="3602fdab-493b-4fe0-87da-353562330a36" providerId="ADAL" clId="{C3194FF0-4BAA-438D-AF85-AEC42ADCFC0F}" dt="2019-04-15T09:41:33.596" v="1617" actId="478"/>
          <ac:spMkLst>
            <pc:docMk/>
            <pc:sldMk cId="3910148334" sldId="434"/>
            <ac:spMk id="7" creationId="{4DB580DD-1C7F-A943-BE45-CC4C4B72B454}"/>
          </ac:spMkLst>
        </pc:spChg>
        <pc:spChg chg="add">
          <ac:chgData name="Victoria Worthington" userId="3602fdab-493b-4fe0-87da-353562330a36" providerId="ADAL" clId="{C3194FF0-4BAA-438D-AF85-AEC42ADCFC0F}" dt="2019-04-15T09:41:33.981" v="1618"/>
          <ac:spMkLst>
            <pc:docMk/>
            <pc:sldMk cId="3910148334" sldId="434"/>
            <ac:spMk id="8" creationId="{0A142E82-34EA-4C95-9F00-CD53D43CA990}"/>
          </ac:spMkLst>
        </pc:spChg>
        <pc:spChg chg="mod">
          <ac:chgData name="Victoria Worthington" userId="3602fdab-493b-4fe0-87da-353562330a36" providerId="ADAL" clId="{C3194FF0-4BAA-438D-AF85-AEC42ADCFC0F}" dt="2019-04-15T09:47:44.989" v="1718" actId="20577"/>
          <ac:spMkLst>
            <pc:docMk/>
            <pc:sldMk cId="3910148334" sldId="434"/>
            <ac:spMk id="19" creationId="{5252A847-DE45-4FA3-A1F8-EEBEB845FF8E}"/>
          </ac:spMkLst>
        </pc:spChg>
      </pc:sldChg>
    </pc:docChg>
  </pc:docChgLst>
  <pc:docChgLst>
    <pc:chgData name="Lee Peckover" userId="5895743b-be28-4676-8a25-8aee7e374520" providerId="ADAL" clId="{4B3E82DB-FFDB-4E1B-97D2-89DC18AF3EDB}"/>
    <pc:docChg chg="custSel modSld">
      <pc:chgData name="Lee Peckover" userId="5895743b-be28-4676-8a25-8aee7e374520" providerId="ADAL" clId="{4B3E82DB-FFDB-4E1B-97D2-89DC18AF3EDB}" dt="2019-04-02T19:20:42.259" v="19" actId="207"/>
      <pc:docMkLst>
        <pc:docMk/>
      </pc:docMkLst>
      <pc:sldChg chg="modSp">
        <pc:chgData name="Lee Peckover" userId="5895743b-be28-4676-8a25-8aee7e374520" providerId="ADAL" clId="{4B3E82DB-FFDB-4E1B-97D2-89DC18AF3EDB}" dt="2019-04-02T19:19:30.871" v="6" actId="20577"/>
        <pc:sldMkLst>
          <pc:docMk/>
          <pc:sldMk cId="185327770" sldId="400"/>
        </pc:sldMkLst>
        <pc:spChg chg="mod">
          <ac:chgData name="Lee Peckover" userId="5895743b-be28-4676-8a25-8aee7e374520" providerId="ADAL" clId="{4B3E82DB-FFDB-4E1B-97D2-89DC18AF3EDB}" dt="2019-04-02T19:19:30.871" v="6" actId="20577"/>
          <ac:spMkLst>
            <pc:docMk/>
            <pc:sldMk cId="185327770" sldId="400"/>
            <ac:spMk id="7" creationId="{A724C8B5-7F17-4F6F-A135-E50B84598BF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C43C518-2E58-4E98-8F61-29A47E1D445A}" type="datetimeFigureOut">
              <a:rPr lang="en-GB" smtClean="0"/>
              <a:t>15/04/2019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15/04/2019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15/04/2019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15/04/2019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15/04/2019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C43C518-2E58-4E98-8F61-29A47E1D445A}" type="datetimeFigureOut">
              <a:rPr lang="en-GB" smtClean="0"/>
              <a:t>15/04/2019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43C518-2E58-4E98-8F61-29A47E1D445A}" type="datetimeFigureOut">
              <a:rPr lang="en-GB" smtClean="0"/>
              <a:t>15/04/2019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43C518-2E58-4E98-8F61-29A47E1D445A}" type="datetimeFigureOut">
              <a:rPr lang="en-GB" smtClean="0"/>
              <a:t>15/04/2019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15/04/2019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15/04/2019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15/04/2019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15/04/2019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rvey.zohopublic.eu/zs/V2BBWx"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lassroomsecrets.co.uk/search/?fwp_topic=gps-scheme-of-work"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hyperlink" Target="https://classroomsecrets.co.uk/identifying-paragraphs-year-4-paragraphs-free-resource-pack"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59531" y="6454317"/>
            <a:ext cx="1238534" cy="403683"/>
            <a:chOff x="68077" y="6454317"/>
            <a:chExt cx="1238534" cy="403683"/>
          </a:xfrm>
        </p:grpSpPr>
        <p:sp>
          <p:nvSpPr>
            <p:cNvPr id="17" name="TextBox 8">
              <a:extLst>
                <a:ext uri="{FF2B5EF4-FFF2-40B4-BE49-F238E27FC236}">
                  <a16:creationId xmlns:a16="http://schemas.microsoft.com/office/drawing/2014/main" id="{0F18B4CD-798D-4EA5-92CF-7A4BB6DD9812}"/>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LIFE/work balance</a:t>
            </a:r>
            <a:endParaRPr lang="en-GB" sz="1600" b="1" dirty="0">
              <a:solidFill>
                <a:srgbClr val="E7E6E6">
                  <a:lumMod val="25000"/>
                </a:srgbClr>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We have started a #</a:t>
            </a:r>
            <a:r>
              <a:rPr lang="en-GB" sz="1600" b="1" dirty="0" err="1">
                <a:solidFill>
                  <a:prstClr val="black"/>
                </a:solidFill>
                <a:latin typeface="Century Gothic" panose="020B0502020202020204" pitchFamily="34" charset="0"/>
              </a:rPr>
              <a:t>LIFEworkbalance</a:t>
            </a:r>
            <a:r>
              <a:rPr lang="en-GB" sz="1600" b="1" dirty="0">
                <a:solidFill>
                  <a:prstClr val="black"/>
                </a:solidFill>
                <a:latin typeface="Century Gothic" panose="020B0502020202020204" pitchFamily="34" charset="0"/>
              </a:rPr>
              <a:t> campaign and we need your help to complete our LIFE/work balance survey.</a:t>
            </a:r>
          </a:p>
          <a:p>
            <a:pPr lvl="0">
              <a:defRPr/>
            </a:pPr>
            <a:endParaRPr lang="en-GB" sz="1600" b="1" dirty="0">
              <a:solidFill>
                <a:prstClr val="black"/>
              </a:solidFill>
              <a:latin typeface="Century Gothic" panose="020B0502020202020204" pitchFamily="34" charset="0"/>
            </a:endParaRPr>
          </a:p>
          <a:p>
            <a:pPr lvl="0">
              <a:defRPr/>
            </a:pPr>
            <a:br>
              <a:rPr lang="en-GB" sz="1600" b="1" dirty="0">
                <a:solidFill>
                  <a:prstClr val="black"/>
                </a:solidFill>
                <a:latin typeface="Century Gothic" panose="020B0502020202020204" pitchFamily="34" charset="0"/>
              </a:rPr>
            </a:br>
            <a:r>
              <a:rPr lang="en-GB" sz="1600" b="1" dirty="0">
                <a:solidFill>
                  <a:prstClr val="black"/>
                </a:solidFill>
                <a:latin typeface="Century Gothic" panose="020B0502020202020204" pitchFamily="34" charset="0"/>
              </a:rPr>
              <a:t>We hope to publish the results soon, so please give 15 minutes of your time to help us get a true picture of school life.</a:t>
            </a: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Want to be a part of this campaign? Take the </a:t>
            </a:r>
            <a:r>
              <a:rPr lang="en-GB" sz="1600" b="1" dirty="0">
                <a:solidFill>
                  <a:prstClr val="black"/>
                </a:solidFill>
                <a:latin typeface="Century Gothic" panose="020B0502020202020204" pitchFamily="34" charset="0"/>
                <a:hlinkClick r:id="rId3"/>
              </a:rPr>
              <a:t>survey</a:t>
            </a:r>
            <a:r>
              <a:rPr lang="en-GB" sz="1600" b="1" dirty="0">
                <a:solidFill>
                  <a:prstClr val="black"/>
                </a:solidFill>
                <a:latin typeface="Century Gothic" panose="020B0502020202020204" pitchFamily="34" charset="0"/>
              </a:rPr>
              <a:t> on our website and share it with your colleagues!</a:t>
            </a:r>
            <a:endParaRPr lang="en-GB" sz="1600" b="1" dirty="0">
              <a:solidFill>
                <a:schemeClr val="tx1"/>
              </a:solidFill>
              <a:latin typeface="Century Gothic" panose="020B0502020202020204" pitchFamily="34" charset="0"/>
            </a:endParaRPr>
          </a:p>
        </p:txBody>
      </p:sp>
      <p:pic>
        <p:nvPicPr>
          <p:cNvPr id="6" name="Picture 5">
            <a:extLst>
              <a:ext uri="{FF2B5EF4-FFF2-40B4-BE49-F238E27FC236}">
                <a16:creationId xmlns:a16="http://schemas.microsoft.com/office/drawing/2014/main" id="{9C4D5A4B-23AC-4BF8-A859-8F0FD87A0CC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3488" y="-512505"/>
            <a:ext cx="7557025" cy="5342480"/>
          </a:xfrm>
          <a:prstGeom prst="rect">
            <a:avLst/>
          </a:prstGeom>
        </p:spPr>
      </p:pic>
    </p:spTree>
    <p:extLst>
      <p:ext uri="{BB962C8B-B14F-4D97-AF65-F5344CB8AC3E}">
        <p14:creationId xmlns:p14="http://schemas.microsoft.com/office/powerpoint/2010/main" val="2178333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16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Which paragraph describes the start of some action?</a:t>
            </a:r>
            <a:endParaRPr lang="en-GB"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7" name="Rectangle: Rounded Corners 6">
            <a:extLst>
              <a:ext uri="{FF2B5EF4-FFF2-40B4-BE49-F238E27FC236}">
                <a16:creationId xmlns:a16="http://schemas.microsoft.com/office/drawing/2014/main" id="{A724C8B5-7F17-4F6F-A135-E50B84598BF4}"/>
              </a:ext>
            </a:extLst>
          </p:cNvPr>
          <p:cNvSpPr/>
          <p:nvPr/>
        </p:nvSpPr>
        <p:spPr>
          <a:xfrm>
            <a:off x="374073" y="1558474"/>
            <a:ext cx="8395854" cy="342879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tx1"/>
                </a:solidFill>
                <a:latin typeface="Century Gothic" panose="020B0502020202020204" pitchFamily="34" charset="0"/>
              </a:rPr>
              <a:t>Her head was thick with confusion as she watched the sharks swimming beneath her. She remained motionless to avoid disturbing them, safe in the knowledge that this would prevent them from noticing her. Sure enough, she seemed invisible to the monsters below. </a:t>
            </a:r>
          </a:p>
          <a:p>
            <a:r>
              <a:rPr lang="en-GB" sz="1600" b="1" dirty="0">
                <a:solidFill>
                  <a:schemeClr val="tx1"/>
                </a:solidFill>
                <a:latin typeface="Century Gothic" panose="020B0502020202020204" pitchFamily="34" charset="0"/>
              </a:rPr>
              <a:t>      Without warning, a dull clunking sound broke the silence causing the sharks to dart about swiftly beneath her. Where it had come from, she wasn’t sure. There it was again! She started to panic more urgently, dropping her camera as she spotted one of the sharks eyeballing her from below. </a:t>
            </a:r>
          </a:p>
          <a:p>
            <a:r>
              <a:rPr lang="en-GB" sz="1600" b="1" dirty="0">
                <a:solidFill>
                  <a:schemeClr val="tx1"/>
                </a:solidFill>
                <a:latin typeface="Century Gothic" panose="020B0502020202020204" pitchFamily="34" charset="0"/>
              </a:rPr>
              <a:t>   What should she do? She had so much brilliant footage on there that she couldn’t bare to lose it, but was her camera really more important than saving herself? She had to react, and fast!</a:t>
            </a:r>
          </a:p>
          <a:p>
            <a:pPr algn="ctr"/>
            <a:endParaRPr lang="en-GB" dirty="0">
              <a:solidFill>
                <a:schemeClr val="tx1"/>
              </a:solidFill>
            </a:endParaRPr>
          </a:p>
        </p:txBody>
      </p:sp>
      <p:sp>
        <p:nvSpPr>
          <p:cNvPr id="8" name="Rectangle: Rounded Corners 7">
            <a:extLst>
              <a:ext uri="{FF2B5EF4-FFF2-40B4-BE49-F238E27FC236}">
                <a16:creationId xmlns:a16="http://schemas.microsoft.com/office/drawing/2014/main" id="{6292E0A9-2EEB-4C85-8B7B-A21757DF81E6}"/>
              </a:ext>
            </a:extLst>
          </p:cNvPr>
          <p:cNvSpPr/>
          <p:nvPr/>
        </p:nvSpPr>
        <p:spPr>
          <a:xfrm>
            <a:off x="1265811" y="5573991"/>
            <a:ext cx="1740242" cy="396000"/>
          </a:xfrm>
          <a:prstGeom prst="roundRect">
            <a:avLst/>
          </a:prstGeom>
          <a:solidFill>
            <a:schemeClr val="bg1"/>
          </a:solid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chemeClr val="bg2">
                    <a:lumMod val="50000"/>
                  </a:schemeClr>
                </a:solidFill>
                <a:latin typeface="Century Gothic" panose="020B0502020202020204" pitchFamily="34" charset="0"/>
              </a:rPr>
              <a:t>Paragraph 1</a:t>
            </a:r>
          </a:p>
        </p:txBody>
      </p:sp>
      <p:sp>
        <p:nvSpPr>
          <p:cNvPr id="12" name="Rectangle: Rounded Corners 11">
            <a:extLst>
              <a:ext uri="{FF2B5EF4-FFF2-40B4-BE49-F238E27FC236}">
                <a16:creationId xmlns:a16="http://schemas.microsoft.com/office/drawing/2014/main" id="{1EC8BB0D-7BAF-43E1-9253-445C942502E6}"/>
              </a:ext>
            </a:extLst>
          </p:cNvPr>
          <p:cNvSpPr/>
          <p:nvPr/>
        </p:nvSpPr>
        <p:spPr>
          <a:xfrm>
            <a:off x="3519484" y="5573991"/>
            <a:ext cx="1740242" cy="396000"/>
          </a:xfrm>
          <a:prstGeom prst="round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FF0000"/>
                </a:solidFill>
                <a:latin typeface="Century Gothic" panose="020B0502020202020204" pitchFamily="34" charset="0"/>
              </a:rPr>
              <a:t>Paragraph 2</a:t>
            </a:r>
            <a:endParaRPr lang="en-GB" dirty="0">
              <a:solidFill>
                <a:srgbClr val="FF0000"/>
              </a:solidFill>
              <a:highlight>
                <a:srgbClr val="FFFF00"/>
              </a:highlight>
              <a:latin typeface="Century Gothic" panose="020B0502020202020204" pitchFamily="34" charset="0"/>
            </a:endParaRPr>
          </a:p>
        </p:txBody>
      </p:sp>
      <p:sp>
        <p:nvSpPr>
          <p:cNvPr id="13" name="Rectangle: Rounded Corners 12">
            <a:extLst>
              <a:ext uri="{FF2B5EF4-FFF2-40B4-BE49-F238E27FC236}">
                <a16:creationId xmlns:a16="http://schemas.microsoft.com/office/drawing/2014/main" id="{7D931382-4076-43B9-8D75-D97C7545CF01}"/>
              </a:ext>
            </a:extLst>
          </p:cNvPr>
          <p:cNvSpPr/>
          <p:nvPr/>
        </p:nvSpPr>
        <p:spPr>
          <a:xfrm>
            <a:off x="5773156" y="5573991"/>
            <a:ext cx="1740242" cy="396000"/>
          </a:xfrm>
          <a:prstGeom prst="roundRect">
            <a:avLst/>
          </a:prstGeom>
          <a:solidFill>
            <a:schemeClr val="bg1"/>
          </a:solid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chemeClr val="bg2">
                    <a:lumMod val="50000"/>
                  </a:schemeClr>
                </a:solidFill>
                <a:latin typeface="Century Gothic" panose="020B0502020202020204" pitchFamily="34" charset="0"/>
              </a:rPr>
              <a:t>Paragraph 3</a:t>
            </a:r>
            <a:endParaRPr lang="en-GB" dirty="0">
              <a:solidFill>
                <a:schemeClr val="bg2">
                  <a:lumMod val="50000"/>
                </a:schemeClr>
              </a:solidFill>
              <a:highlight>
                <a:srgbClr val="FFFF00"/>
              </a:highlight>
              <a:latin typeface="Century Gothic" panose="020B0502020202020204" pitchFamily="34" charset="0"/>
            </a:endParaRPr>
          </a:p>
        </p:txBody>
      </p:sp>
    </p:spTree>
    <p:extLst>
      <p:ext uri="{BB962C8B-B14F-4D97-AF65-F5344CB8AC3E}">
        <p14:creationId xmlns:p14="http://schemas.microsoft.com/office/powerpoint/2010/main" val="3828881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16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True or false? The sentence below could be added to the first paragraph.</a:t>
            </a:r>
            <a:endParaRPr lang="en-GB"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7" name="Rectangle: Rounded Corners 6">
            <a:extLst>
              <a:ext uri="{FF2B5EF4-FFF2-40B4-BE49-F238E27FC236}">
                <a16:creationId xmlns:a16="http://schemas.microsoft.com/office/drawing/2014/main" id="{A724C8B5-7F17-4F6F-A135-E50B84598BF4}"/>
              </a:ext>
            </a:extLst>
          </p:cNvPr>
          <p:cNvSpPr/>
          <p:nvPr/>
        </p:nvSpPr>
        <p:spPr>
          <a:xfrm>
            <a:off x="374073" y="1558474"/>
            <a:ext cx="8395854" cy="342879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tx1"/>
                </a:solidFill>
                <a:latin typeface="Century Gothic" panose="020B0502020202020204" pitchFamily="34" charset="0"/>
              </a:rPr>
              <a:t>Her head was thick with confusion as she watched the sharks swimming beneath her. She remained motionless to avoid disturbing them, safe in the knowledge that this would prevent them from noticing her. Sure enough, she seemed invisible to the monsters below. </a:t>
            </a:r>
          </a:p>
          <a:p>
            <a:r>
              <a:rPr lang="en-GB" sz="1600" b="1" dirty="0">
                <a:solidFill>
                  <a:schemeClr val="tx1"/>
                </a:solidFill>
                <a:latin typeface="Century Gothic" panose="020B0502020202020204" pitchFamily="34" charset="0"/>
              </a:rPr>
              <a:t>      Without warning, a dull clunking sound broke the silence causing the sharks to dart about swiftly beneath her. Where it had come from, she wasn’t sure. There it was again! She started to panic more urgently, dropping her camera as she spotted one of the sharks eyeballing her from below. </a:t>
            </a:r>
          </a:p>
          <a:p>
            <a:r>
              <a:rPr lang="en-GB" sz="1600" b="1" dirty="0">
                <a:solidFill>
                  <a:schemeClr val="tx1"/>
                </a:solidFill>
                <a:latin typeface="Century Gothic" panose="020B0502020202020204" pitchFamily="34" charset="0"/>
              </a:rPr>
              <a:t>   What should she do? She had so much brilliant footage on there that she couldn’t bare to lose it, but was her camera really more important than saving herself? She had to react, and fast!</a:t>
            </a:r>
          </a:p>
          <a:p>
            <a:pPr algn="ctr"/>
            <a:endParaRPr lang="en-GB" dirty="0">
              <a:solidFill>
                <a:schemeClr val="tx1"/>
              </a:solidFill>
            </a:endParaRPr>
          </a:p>
        </p:txBody>
      </p:sp>
      <p:sp>
        <p:nvSpPr>
          <p:cNvPr id="14" name="Rectangle: Rounded Corners 13">
            <a:extLst>
              <a:ext uri="{FF2B5EF4-FFF2-40B4-BE49-F238E27FC236}">
                <a16:creationId xmlns:a16="http://schemas.microsoft.com/office/drawing/2014/main" id="{26A408BC-3057-4FBB-A3D3-2154A164007F}"/>
              </a:ext>
            </a:extLst>
          </p:cNvPr>
          <p:cNvSpPr/>
          <p:nvPr/>
        </p:nvSpPr>
        <p:spPr>
          <a:xfrm>
            <a:off x="759869" y="5195961"/>
            <a:ext cx="7624262" cy="49775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Century Gothic" panose="020B0502020202020204" pitchFamily="34" charset="0"/>
              </a:rPr>
              <a:t>“She didn’t have time to wonder what the shark may do next.”</a:t>
            </a:r>
          </a:p>
        </p:txBody>
      </p:sp>
    </p:spTree>
    <p:extLst>
      <p:ext uri="{BB962C8B-B14F-4D97-AF65-F5344CB8AC3E}">
        <p14:creationId xmlns:p14="http://schemas.microsoft.com/office/powerpoint/2010/main" val="4113736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16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True or false? The sentence below could be added to the first paragraph. </a:t>
            </a:r>
          </a:p>
          <a:p>
            <a:endParaRPr lang="en-GB" sz="2000" b="1" u="sng" dirty="0">
              <a:solidFill>
                <a:schemeClr val="tx1"/>
              </a:solidFill>
              <a:latin typeface="Century Gothic" panose="020B0502020202020204" pitchFamily="34" charset="0"/>
            </a:endParaRPr>
          </a:p>
          <a:p>
            <a:endParaRPr lang="en-GB" sz="2000" b="1" u="sng" dirty="0">
              <a:solidFill>
                <a:schemeClr val="tx1"/>
              </a:solidFill>
              <a:latin typeface="Century Gothic" panose="020B0502020202020204" pitchFamily="34" charset="0"/>
            </a:endParaRPr>
          </a:p>
          <a:p>
            <a:endParaRPr lang="en-GB" sz="2000" b="1" u="sng" dirty="0">
              <a:solidFill>
                <a:schemeClr val="tx1"/>
              </a:solidFill>
              <a:latin typeface="Century Gothic" panose="020B0502020202020204" pitchFamily="34" charset="0"/>
            </a:endParaRPr>
          </a:p>
          <a:p>
            <a:endParaRPr lang="en-GB" sz="2000" b="1" u="sng" dirty="0">
              <a:solidFill>
                <a:schemeClr val="tx1"/>
              </a:solidFill>
              <a:latin typeface="Century Gothic" panose="020B0502020202020204" pitchFamily="34" charset="0"/>
            </a:endParaRPr>
          </a:p>
          <a:p>
            <a:endParaRPr lang="en-GB" sz="2000" b="1" u="sng" dirty="0">
              <a:solidFill>
                <a:schemeClr val="tx1"/>
              </a:solidFill>
              <a:latin typeface="Century Gothic" panose="020B0502020202020204" pitchFamily="34" charset="0"/>
            </a:endParaRPr>
          </a:p>
          <a:p>
            <a:endParaRPr lang="en-GB" sz="2000" b="1" u="sng" dirty="0">
              <a:solidFill>
                <a:schemeClr val="tx1"/>
              </a:solidFill>
              <a:latin typeface="Century Gothic" panose="020B0502020202020204" pitchFamily="34" charset="0"/>
            </a:endParaRPr>
          </a:p>
          <a:p>
            <a:endParaRPr lang="en-GB" sz="2000" b="1" u="sng" dirty="0">
              <a:solidFill>
                <a:schemeClr val="tx1"/>
              </a:solidFill>
              <a:latin typeface="Century Gothic" panose="020B0502020202020204" pitchFamily="34" charset="0"/>
            </a:endParaRPr>
          </a:p>
          <a:p>
            <a:endParaRPr lang="en-GB" sz="2000" b="1" u="sng" dirty="0">
              <a:solidFill>
                <a:schemeClr val="tx1"/>
              </a:solidFill>
              <a:latin typeface="Century Gothic" panose="020B0502020202020204" pitchFamily="34" charset="0"/>
            </a:endParaRPr>
          </a:p>
          <a:p>
            <a:endParaRPr lang="en-GB" sz="2000" b="1" u="sng" dirty="0">
              <a:solidFill>
                <a:schemeClr val="tx1"/>
              </a:solidFill>
              <a:latin typeface="Century Gothic" panose="020B0502020202020204" pitchFamily="34" charset="0"/>
            </a:endParaRPr>
          </a:p>
          <a:p>
            <a:endParaRPr lang="en-GB" sz="2000" b="1" u="sng" dirty="0">
              <a:solidFill>
                <a:schemeClr val="tx1"/>
              </a:solidFill>
              <a:latin typeface="Century Gothic" panose="020B0502020202020204" pitchFamily="34" charset="0"/>
            </a:endParaRPr>
          </a:p>
          <a:p>
            <a:endParaRPr lang="en-GB" sz="2000" b="1" u="sng" dirty="0">
              <a:solidFill>
                <a:schemeClr val="tx1"/>
              </a:solidFill>
              <a:latin typeface="Century Gothic" panose="020B0502020202020204" pitchFamily="34" charset="0"/>
            </a:endParaRPr>
          </a:p>
          <a:p>
            <a:endParaRPr lang="en-GB" sz="2000" b="1" u="sng" dirty="0">
              <a:solidFill>
                <a:schemeClr val="tx1"/>
              </a:solidFill>
              <a:latin typeface="Century Gothic" panose="020B0502020202020204" pitchFamily="34" charset="0"/>
            </a:endParaRPr>
          </a:p>
          <a:p>
            <a:endParaRPr lang="en-GB" sz="2000" b="1" u="sng" dirty="0">
              <a:solidFill>
                <a:schemeClr val="tx1"/>
              </a:solidFill>
              <a:latin typeface="Century Gothic" panose="020B0502020202020204" pitchFamily="34" charset="0"/>
            </a:endParaRPr>
          </a:p>
          <a:p>
            <a:endParaRPr lang="en-GB" sz="2000" b="1" u="sng" dirty="0">
              <a:solidFill>
                <a:schemeClr val="tx1"/>
              </a:solidFill>
              <a:latin typeface="Century Gothic" panose="020B0502020202020204" pitchFamily="34" charset="0"/>
            </a:endParaRPr>
          </a:p>
          <a:p>
            <a:endParaRPr lang="en-GB" sz="2000" b="1" u="sng" dirty="0">
              <a:solidFill>
                <a:schemeClr val="tx1"/>
              </a:solidFill>
              <a:latin typeface="Century Gothic" panose="020B0502020202020204" pitchFamily="34" charset="0"/>
            </a:endParaRPr>
          </a:p>
          <a:p>
            <a:r>
              <a:rPr lang="en-GB" b="1" dirty="0">
                <a:solidFill>
                  <a:srgbClr val="FF0000"/>
                </a:solidFill>
                <a:latin typeface="Century Gothic" panose="020B0502020202020204" pitchFamily="34" charset="0"/>
              </a:rPr>
              <a:t>False, in the first paragraph the sharks have not yet noticed her.</a:t>
            </a:r>
          </a:p>
          <a:p>
            <a:endParaRPr lang="en-GB"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7" name="Rectangle: Rounded Corners 6">
            <a:extLst>
              <a:ext uri="{FF2B5EF4-FFF2-40B4-BE49-F238E27FC236}">
                <a16:creationId xmlns:a16="http://schemas.microsoft.com/office/drawing/2014/main" id="{A724C8B5-7F17-4F6F-A135-E50B84598BF4}"/>
              </a:ext>
            </a:extLst>
          </p:cNvPr>
          <p:cNvSpPr/>
          <p:nvPr/>
        </p:nvSpPr>
        <p:spPr>
          <a:xfrm>
            <a:off x="374073" y="1558474"/>
            <a:ext cx="8395854" cy="342879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tx1"/>
                </a:solidFill>
                <a:latin typeface="Century Gothic" panose="020B0502020202020204" pitchFamily="34" charset="0"/>
              </a:rPr>
              <a:t>Her head was thick with confusion as she watched the sharks swimming beneath her. She remained motionless to avoid disturbing them, safe in the knowledge that this would prevent them from noticing her. Sure enough, she seemed invisible to the monsters below. </a:t>
            </a:r>
          </a:p>
          <a:p>
            <a:r>
              <a:rPr lang="en-GB" sz="1600" b="1" dirty="0">
                <a:solidFill>
                  <a:schemeClr val="tx1"/>
                </a:solidFill>
                <a:latin typeface="Century Gothic" panose="020B0502020202020204" pitchFamily="34" charset="0"/>
              </a:rPr>
              <a:t>      Without warning, a dull clunking sound broke the silence causing the sharks to dart about swiftly beneath her. Where it had come from, she wasn’t sure. There it was again! She started to panic more urgently, dropping her camera as she spotted one of the sharks eyeballing her from below. </a:t>
            </a:r>
          </a:p>
          <a:p>
            <a:r>
              <a:rPr lang="en-GB" sz="1600" b="1" dirty="0">
                <a:solidFill>
                  <a:schemeClr val="tx1"/>
                </a:solidFill>
                <a:latin typeface="Century Gothic" panose="020B0502020202020204" pitchFamily="34" charset="0"/>
              </a:rPr>
              <a:t>   What should she do? She had so much brilliant footage on there that she couldn’t bare to lose it, but was her camera really more important than saving herself? She had to react, and fast!</a:t>
            </a:r>
          </a:p>
          <a:p>
            <a:pPr algn="ctr"/>
            <a:endParaRPr lang="en-GB" dirty="0">
              <a:solidFill>
                <a:schemeClr val="tx1"/>
              </a:solidFill>
            </a:endParaRPr>
          </a:p>
        </p:txBody>
      </p:sp>
      <p:sp>
        <p:nvSpPr>
          <p:cNvPr id="14" name="Rectangle: Rounded Corners 13">
            <a:extLst>
              <a:ext uri="{FF2B5EF4-FFF2-40B4-BE49-F238E27FC236}">
                <a16:creationId xmlns:a16="http://schemas.microsoft.com/office/drawing/2014/main" id="{26A408BC-3057-4FBB-A3D3-2154A164007F}"/>
              </a:ext>
            </a:extLst>
          </p:cNvPr>
          <p:cNvSpPr/>
          <p:nvPr/>
        </p:nvSpPr>
        <p:spPr>
          <a:xfrm>
            <a:off x="759869" y="5195961"/>
            <a:ext cx="7624262" cy="497754"/>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Century Gothic" panose="020B0502020202020204" pitchFamily="34" charset="0"/>
              </a:rPr>
              <a:t>“She didn’t have time to wonder what the shark may do next.”</a:t>
            </a:r>
          </a:p>
        </p:txBody>
      </p:sp>
    </p:spTree>
    <p:extLst>
      <p:ext uri="{BB962C8B-B14F-4D97-AF65-F5344CB8AC3E}">
        <p14:creationId xmlns:p14="http://schemas.microsoft.com/office/powerpoint/2010/main" val="684377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16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The sentence ‘The lions…’ should be the start of a new paragraph.</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Do you agree? Explain your answer.</a:t>
            </a:r>
            <a:endParaRPr lang="en-GB" sz="20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8" name="Rounded Rectangle 6">
            <a:extLst>
              <a:ext uri="{FF2B5EF4-FFF2-40B4-BE49-F238E27FC236}">
                <a16:creationId xmlns:a16="http://schemas.microsoft.com/office/drawing/2014/main" id="{7A0BA72C-BE49-42DA-8E54-18DF558A7165}"/>
              </a:ext>
            </a:extLst>
          </p:cNvPr>
          <p:cNvSpPr/>
          <p:nvPr/>
        </p:nvSpPr>
        <p:spPr>
          <a:xfrm>
            <a:off x="342000" y="1169802"/>
            <a:ext cx="8460000" cy="345757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500" b="1" dirty="0">
                <a:solidFill>
                  <a:schemeClr val="tx1"/>
                </a:solidFill>
                <a:latin typeface="Century Gothic" panose="020B0502020202020204" pitchFamily="34" charset="0"/>
              </a:rPr>
              <a:t>Ivan was a very clever iguana. In fact, he was the cleverest of all the iguanas at San Diego Zoo. He was the boss, the captain, the chief and everybody there knew it. Not everybody agreed with it though. </a:t>
            </a:r>
          </a:p>
          <a:p>
            <a:r>
              <a:rPr lang="en-GB" sz="1500" b="1" dirty="0">
                <a:solidFill>
                  <a:schemeClr val="tx1"/>
                </a:solidFill>
                <a:latin typeface="Century Gothic" panose="020B0502020202020204" pitchFamily="34" charset="0"/>
              </a:rPr>
              <a:t>	Being an iguana didn’t make it easy as there were plenty of other animals who were much larger and stronger than Ivan. The lions in particular were proving to be extremely difficult. They thought that the biggest and most powerful should be in charge. So far, Ivan had managed to keep his position as the boss of the animal enclosure, but the lions were beginning to roar more loudly with each passing day. This was making some of the other predators sit up and listen, and Ivan was now beginning to fret. </a:t>
            </a:r>
          </a:p>
          <a:p>
            <a:r>
              <a:rPr lang="en-GB" sz="1500" b="1" dirty="0">
                <a:solidFill>
                  <a:schemeClr val="tx1"/>
                </a:solidFill>
                <a:latin typeface="Century Gothic" panose="020B0502020202020204" pitchFamily="34" charset="0"/>
              </a:rPr>
              <a:t>	His trusty followers were trying their best to help him but they were just too small. They needed a larger animal, someone who the others would respect and listen to, to join their gang. Ivan, being ever so clever, had hatched a magnificent plan. It just couldn’t fail, could it? </a:t>
            </a:r>
          </a:p>
        </p:txBody>
      </p:sp>
    </p:spTree>
    <p:extLst>
      <p:ext uri="{BB962C8B-B14F-4D97-AF65-F5344CB8AC3E}">
        <p14:creationId xmlns:p14="http://schemas.microsoft.com/office/powerpoint/2010/main" val="2022684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16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The sentence ‘The lions…’ should be the start of a new paragraph.</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Do you agree? Explain your answer.</a:t>
            </a:r>
          </a:p>
          <a:p>
            <a:pPr lvl="0" defTabSz="685800">
              <a:defRPr/>
            </a:pPr>
            <a:endParaRPr lang="en-GB" sz="2000" b="1" u="sng"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The statement is not correct because… </a:t>
            </a:r>
            <a:endParaRPr lang="en-GB" sz="2000" b="1"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12" name="Rounded Rectangle 6">
            <a:extLst>
              <a:ext uri="{FF2B5EF4-FFF2-40B4-BE49-F238E27FC236}">
                <a16:creationId xmlns:a16="http://schemas.microsoft.com/office/drawing/2014/main" id="{761E229C-2664-449E-9426-691BFEEECA09}"/>
              </a:ext>
            </a:extLst>
          </p:cNvPr>
          <p:cNvSpPr/>
          <p:nvPr/>
        </p:nvSpPr>
        <p:spPr>
          <a:xfrm>
            <a:off x="342000" y="1169802"/>
            <a:ext cx="8460000" cy="345757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500" b="1" dirty="0">
                <a:solidFill>
                  <a:schemeClr val="tx1"/>
                </a:solidFill>
                <a:latin typeface="Century Gothic" panose="020B0502020202020204" pitchFamily="34" charset="0"/>
              </a:rPr>
              <a:t>Ivan was a very clever iguana. In fact, he was the cleverest of all the iguanas at San Diego Zoo. He was the boss, the captain, the chief and everybody there knew it. Not everybody agreed with it though. </a:t>
            </a:r>
          </a:p>
          <a:p>
            <a:r>
              <a:rPr lang="en-GB" sz="1500" b="1" dirty="0">
                <a:solidFill>
                  <a:schemeClr val="tx1"/>
                </a:solidFill>
                <a:latin typeface="Century Gothic" panose="020B0502020202020204" pitchFamily="34" charset="0"/>
              </a:rPr>
              <a:t>	Being an iguana didn’t make it easy as there were plenty of other animals who were much larger and stronger than Ivan. The lions in particular were proving to be extremely difficult. They thought that the biggest and most powerful should be in charge. So far, Ivan had managed to keep his position as the boss of the animal enclosure, but the lions were beginning to roar more loudly with each passing day. This was making some of the other predators sit up and listen, and Ivan was now beginning to fret. </a:t>
            </a:r>
          </a:p>
          <a:p>
            <a:r>
              <a:rPr lang="en-GB" sz="1500" b="1" dirty="0">
                <a:solidFill>
                  <a:schemeClr val="tx1"/>
                </a:solidFill>
                <a:latin typeface="Century Gothic" panose="020B0502020202020204" pitchFamily="34" charset="0"/>
              </a:rPr>
              <a:t>	His trusty followers were trying their best to help him but they were just too small. They needed a larger animal, someone who the others would respect and listen to, to join their gang. Ivan, being ever so clever, had hatched a magnificent plan. It just couldn’t fail, could it? </a:t>
            </a:r>
          </a:p>
        </p:txBody>
      </p:sp>
    </p:spTree>
    <p:extLst>
      <p:ext uri="{BB962C8B-B14F-4D97-AF65-F5344CB8AC3E}">
        <p14:creationId xmlns:p14="http://schemas.microsoft.com/office/powerpoint/2010/main" val="3431661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16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The sentence ‘The lions…’ should be the start of a new paragraph.</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Do you agree? Explain your answer. </a:t>
            </a:r>
          </a:p>
          <a:p>
            <a:pPr lvl="0" defTabSz="685800">
              <a:defRPr/>
            </a:pPr>
            <a:endParaRPr lang="en-GB" sz="2000" b="1" dirty="0">
              <a:solidFill>
                <a:schemeClr val="tx1"/>
              </a:solidFill>
              <a:latin typeface="Century Gothic" panose="020B0502020202020204" pitchFamily="34" charset="0"/>
            </a:endParaRPr>
          </a:p>
          <a:p>
            <a:pPr defTabSz="685800">
              <a:defRPr/>
            </a:pPr>
            <a:r>
              <a:rPr lang="en-GB" sz="2000" b="1" dirty="0">
                <a:solidFill>
                  <a:srgbClr val="FF0000"/>
                </a:solidFill>
                <a:latin typeface="Century Gothic" panose="020B0502020202020204" pitchFamily="34" charset="0"/>
              </a:rPr>
              <a:t>The statement is not correct because it adds further explanation to the sentence before, so would not make sense in a new paragraph. </a:t>
            </a:r>
          </a:p>
          <a:p>
            <a:pPr lvl="0" defTabSz="685800">
              <a:defRPr/>
            </a:pPr>
            <a:endParaRPr lang="en-GB" sz="20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12" name="Rounded Rectangle 6">
            <a:extLst>
              <a:ext uri="{FF2B5EF4-FFF2-40B4-BE49-F238E27FC236}">
                <a16:creationId xmlns:a16="http://schemas.microsoft.com/office/drawing/2014/main" id="{43221D21-9348-4906-A38A-A28C12DD6DDB}"/>
              </a:ext>
            </a:extLst>
          </p:cNvPr>
          <p:cNvSpPr/>
          <p:nvPr/>
        </p:nvSpPr>
        <p:spPr>
          <a:xfrm>
            <a:off x="342000" y="1169802"/>
            <a:ext cx="8460000" cy="345757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500" b="1" dirty="0">
                <a:solidFill>
                  <a:schemeClr val="tx1"/>
                </a:solidFill>
                <a:latin typeface="Century Gothic" panose="020B0502020202020204" pitchFamily="34" charset="0"/>
              </a:rPr>
              <a:t>Ivan was a very clever iguana. In fact, he was the cleverest of all the iguanas at San Diego Zoo. He was the boss, the captain, the chief and everybody there knew it. Not everybody agreed with it though. </a:t>
            </a:r>
          </a:p>
          <a:p>
            <a:r>
              <a:rPr lang="en-GB" sz="1500" b="1" dirty="0">
                <a:solidFill>
                  <a:schemeClr val="tx1"/>
                </a:solidFill>
                <a:latin typeface="Century Gothic" panose="020B0502020202020204" pitchFamily="34" charset="0"/>
              </a:rPr>
              <a:t>	Being an iguana didn’t make it easy as there were plenty of other animals who were much larger and stronger than Ivan. The lions in particular were proving to be extremely difficult. They thought that the biggest and most powerful should be in charge. So far, Ivan had managed to keep his position as the boss of the animal enclosure, but the lions were beginning to roar more loudly with each passing day. This was making some of the other predators sit up and listen, and Ivan was now beginning to fret. </a:t>
            </a:r>
          </a:p>
          <a:p>
            <a:r>
              <a:rPr lang="en-GB" sz="1500" b="1" dirty="0">
                <a:solidFill>
                  <a:schemeClr val="tx1"/>
                </a:solidFill>
                <a:latin typeface="Century Gothic" panose="020B0502020202020204" pitchFamily="34" charset="0"/>
              </a:rPr>
              <a:t>	His trusty followers were trying their best to help him but they were just too small. They needed a larger animal, someone who the others would respect and listen to, to join their gang. Ivan, being ever so clever, had hatched a magnificent plan. It just couldn’t fail, could it? </a:t>
            </a:r>
          </a:p>
        </p:txBody>
      </p:sp>
    </p:spTree>
    <p:extLst>
      <p:ext uri="{BB962C8B-B14F-4D97-AF65-F5344CB8AC3E}">
        <p14:creationId xmlns:p14="http://schemas.microsoft.com/office/powerpoint/2010/main" val="165021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1600" b="1" u="sng" dirty="0">
              <a:solidFill>
                <a:schemeClr val="bg2">
                  <a:lumMod val="50000"/>
                </a:schemeClr>
              </a:solidFill>
              <a:latin typeface="Century Gothic" panose="020B0502020202020204" pitchFamily="34" charset="0"/>
            </a:endParaRPr>
          </a:p>
          <a:p>
            <a:pPr defTabSz="685800">
              <a:defRPr/>
            </a:pPr>
            <a:r>
              <a:rPr lang="en-GB" sz="2000" b="1" dirty="0">
                <a:solidFill>
                  <a:schemeClr val="tx1"/>
                </a:solidFill>
                <a:latin typeface="Century Gothic" panose="020B0502020202020204" pitchFamily="34" charset="0"/>
              </a:rPr>
              <a:t>Write the next paragraph in the story using the word bank below.  </a:t>
            </a: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8" name="Table 7">
            <a:extLst>
              <a:ext uri="{FF2B5EF4-FFF2-40B4-BE49-F238E27FC236}">
                <a16:creationId xmlns:a16="http://schemas.microsoft.com/office/drawing/2014/main" id="{F25CC56C-4367-4CA8-843A-59589BABAE10}"/>
              </a:ext>
            </a:extLst>
          </p:cNvPr>
          <p:cNvGraphicFramePr>
            <a:graphicFrameLocks noGrp="1"/>
          </p:cNvGraphicFramePr>
          <p:nvPr>
            <p:extLst>
              <p:ext uri="{D42A27DB-BD31-4B8C-83A1-F6EECF244321}">
                <p14:modId xmlns:p14="http://schemas.microsoft.com/office/powerpoint/2010/main" val="1387013181"/>
              </p:ext>
            </p:extLst>
          </p:nvPr>
        </p:nvGraphicFramePr>
        <p:xfrm>
          <a:off x="2236619" y="4882860"/>
          <a:ext cx="4670763" cy="972000"/>
        </p:xfrm>
        <a:graphic>
          <a:graphicData uri="http://schemas.openxmlformats.org/drawingml/2006/table">
            <a:tbl>
              <a:tblPr firstRow="1" bandRow="1">
                <a:tableStyleId>{5C22544A-7EE6-4342-B048-85BDC9FD1C3A}</a:tableStyleId>
              </a:tblPr>
              <a:tblGrid>
                <a:gridCol w="1556921">
                  <a:extLst>
                    <a:ext uri="{9D8B030D-6E8A-4147-A177-3AD203B41FA5}">
                      <a16:colId xmlns:a16="http://schemas.microsoft.com/office/drawing/2014/main" val="866705861"/>
                    </a:ext>
                  </a:extLst>
                </a:gridCol>
                <a:gridCol w="1556921">
                  <a:extLst>
                    <a:ext uri="{9D8B030D-6E8A-4147-A177-3AD203B41FA5}">
                      <a16:colId xmlns:a16="http://schemas.microsoft.com/office/drawing/2014/main" val="2525466170"/>
                    </a:ext>
                  </a:extLst>
                </a:gridCol>
                <a:gridCol w="1556921">
                  <a:extLst>
                    <a:ext uri="{9D8B030D-6E8A-4147-A177-3AD203B41FA5}">
                      <a16:colId xmlns:a16="http://schemas.microsoft.com/office/drawing/2014/main" val="3756843317"/>
                    </a:ext>
                  </a:extLst>
                </a:gridCol>
              </a:tblGrid>
              <a:tr h="486000">
                <a:tc>
                  <a:txBody>
                    <a:bodyPr/>
                    <a:lstStyle/>
                    <a:p>
                      <a:pPr algn="ctr"/>
                      <a:r>
                        <a:rPr lang="en-GB" sz="2000" b="1" i="0" dirty="0">
                          <a:solidFill>
                            <a:schemeClr val="tx1"/>
                          </a:solidFill>
                          <a:latin typeface="Century Gothic" panose="020B0502020202020204" pitchFamily="34" charset="0"/>
                        </a:rPr>
                        <a:t>plan</a:t>
                      </a:r>
                    </a:p>
                  </a:txBody>
                  <a:tcPr marL="0" marR="0" marT="0" marB="0" anchor="ctr">
                    <a:lnL w="12700" cap="flat" cmpd="sng" algn="ctr">
                      <a:solidFill>
                        <a:srgbClr val="00B0F0"/>
                      </a:solidFill>
                      <a:prstDash val="solid"/>
                      <a:round/>
                      <a:headEnd type="none" w="med" len="med"/>
                      <a:tailEnd type="none" w="med" len="med"/>
                    </a:lnL>
                    <a:lnR w="12700" cmpd="sng">
                      <a:noFill/>
                    </a:lnR>
                    <a:lnT w="12700" cap="flat" cmpd="sng" algn="ctr">
                      <a:solidFill>
                        <a:srgbClr val="00B0F0"/>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a:txBody>
                    <a:bodyPr/>
                    <a:lstStyle/>
                    <a:p>
                      <a:pPr algn="ctr"/>
                      <a:r>
                        <a:rPr lang="en-GB" sz="2000" b="1" i="0" dirty="0">
                          <a:solidFill>
                            <a:schemeClr val="tx1"/>
                          </a:solidFill>
                          <a:latin typeface="Century Gothic" panose="020B0502020202020204" pitchFamily="34" charset="0"/>
                        </a:rPr>
                        <a:t>win</a:t>
                      </a:r>
                    </a:p>
                  </a:txBody>
                  <a:tcPr marL="0" marR="0" marT="0" marB="0" anchor="ctr">
                    <a:lnL w="12700" cmpd="sng">
                      <a:noFill/>
                    </a:lnL>
                    <a:lnR w="12700" cmpd="sng">
                      <a:noFill/>
                    </a:lnR>
                    <a:lnT w="12700" cap="flat" cmpd="sng" algn="ctr">
                      <a:solidFill>
                        <a:srgbClr val="00B0F0"/>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a:txBody>
                    <a:bodyPr/>
                    <a:lstStyle/>
                    <a:p>
                      <a:pPr algn="ctr"/>
                      <a:r>
                        <a:rPr lang="en-GB" sz="2000" b="1" i="0" dirty="0">
                          <a:solidFill>
                            <a:schemeClr val="tx1"/>
                          </a:solidFill>
                          <a:latin typeface="Century Gothic" panose="020B0502020202020204" pitchFamily="34" charset="0"/>
                        </a:rPr>
                        <a:t>clever </a:t>
                      </a:r>
                    </a:p>
                  </a:txBody>
                  <a:tcPr marL="0" marR="0" marT="0" marB="0" anchor="ctr">
                    <a:lnL w="12700" cmpd="sng">
                      <a:noFill/>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01460072"/>
                  </a:ext>
                </a:extLst>
              </a:tr>
              <a:tr h="486000">
                <a:tc>
                  <a:txBody>
                    <a:bodyPr/>
                    <a:lstStyle/>
                    <a:p>
                      <a:pPr algn="ctr"/>
                      <a:r>
                        <a:rPr lang="en-GB" sz="2000" b="1" i="0" dirty="0">
                          <a:solidFill>
                            <a:schemeClr val="tx1"/>
                          </a:solidFill>
                          <a:latin typeface="Century Gothic" panose="020B0502020202020204" pitchFamily="34" charset="0"/>
                        </a:rPr>
                        <a:t>lion</a:t>
                      </a:r>
                    </a:p>
                  </a:txBody>
                  <a:tcPr marL="0" marR="0" marT="0" marB="0" anchor="ctr">
                    <a:lnL w="12700" cap="flat" cmpd="sng" algn="ctr">
                      <a:solidFill>
                        <a:srgbClr val="00B0F0"/>
                      </a:solidFill>
                      <a:prstDash val="solid"/>
                      <a:round/>
                      <a:headEnd type="none" w="med" len="med"/>
                      <a:tailEnd type="none" w="med" len="med"/>
                    </a:lnL>
                    <a:lnR w="12700" cmpd="sng">
                      <a:noFill/>
                    </a:lnR>
                    <a:lnT w="38100" cmpd="sng">
                      <a:noFill/>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000" b="1" i="0" dirty="0">
                          <a:solidFill>
                            <a:schemeClr val="tx1"/>
                          </a:solidFill>
                          <a:latin typeface="Century Gothic" panose="020B0502020202020204" pitchFamily="34" charset="0"/>
                        </a:rPr>
                        <a:t>elephant</a:t>
                      </a:r>
                    </a:p>
                  </a:txBody>
                  <a:tcPr marL="0" marR="0" marT="0" marB="0" anchor="ctr">
                    <a:lnL w="12700" cmpd="sng">
                      <a:noFill/>
                    </a:lnL>
                    <a:lnR w="12700" cmpd="sng">
                      <a:noFill/>
                    </a:lnR>
                    <a:lnT w="38100" cmpd="sng">
                      <a:noFill/>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000" b="1" i="0" dirty="0">
                          <a:solidFill>
                            <a:schemeClr val="tx1"/>
                          </a:solidFill>
                          <a:latin typeface="Century Gothic" panose="020B0502020202020204" pitchFamily="34" charset="0"/>
                        </a:rPr>
                        <a:t>wise</a:t>
                      </a:r>
                    </a:p>
                  </a:txBody>
                  <a:tcPr marL="0" marR="0" marT="0" marB="0" anchor="ctr">
                    <a:lnL w="12700" cmpd="sng">
                      <a:noFill/>
                    </a:lnL>
                    <a:lnR w="12700" cap="flat" cmpd="sng" algn="ctr">
                      <a:solidFill>
                        <a:srgbClr val="00B0F0"/>
                      </a:solidFill>
                      <a:prstDash val="solid"/>
                      <a:round/>
                      <a:headEnd type="none" w="med" len="med"/>
                      <a:tailEnd type="none" w="med" len="med"/>
                    </a:lnR>
                    <a:lnT w="38100" cmpd="sng">
                      <a:noFill/>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80386033"/>
                  </a:ext>
                </a:extLst>
              </a:tr>
            </a:tbl>
          </a:graphicData>
        </a:graphic>
      </p:graphicFrame>
      <p:sp>
        <p:nvSpPr>
          <p:cNvPr id="12" name="Rounded Rectangle 6">
            <a:extLst>
              <a:ext uri="{FF2B5EF4-FFF2-40B4-BE49-F238E27FC236}">
                <a16:creationId xmlns:a16="http://schemas.microsoft.com/office/drawing/2014/main" id="{C45EAD4D-EF24-4202-9CE1-8E58BE68B9FB}"/>
              </a:ext>
            </a:extLst>
          </p:cNvPr>
          <p:cNvSpPr/>
          <p:nvPr/>
        </p:nvSpPr>
        <p:spPr>
          <a:xfrm>
            <a:off x="342000" y="1169802"/>
            <a:ext cx="8460000" cy="345757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500" b="1" dirty="0">
                <a:solidFill>
                  <a:schemeClr val="tx1"/>
                </a:solidFill>
                <a:latin typeface="Century Gothic" panose="020B0502020202020204" pitchFamily="34" charset="0"/>
              </a:rPr>
              <a:t>Ivan was a very clever iguana. In fact, he was the cleverest of all the iguanas at San Diego Zoo. He was the boss, the captain, the chief and everybody there knew it. Not everybody agreed with it though. </a:t>
            </a:r>
          </a:p>
          <a:p>
            <a:r>
              <a:rPr lang="en-GB" sz="1500" b="1" dirty="0">
                <a:solidFill>
                  <a:schemeClr val="tx1"/>
                </a:solidFill>
                <a:latin typeface="Century Gothic" panose="020B0502020202020204" pitchFamily="34" charset="0"/>
              </a:rPr>
              <a:t>	Being an iguana didn’t make it easy as there were plenty of other animals who were much larger and stronger than Ivan. The lions in particular were proving to be extremely difficult. They thought that the biggest and most powerful should be in charge. So far, Ivan had managed to keep his position as the boss of the animal enclosure, but the lions were beginning to roar more loudly with each passing day. This was making some of the other predators sit up and listen, and Ivan was now beginning to fret. </a:t>
            </a:r>
          </a:p>
          <a:p>
            <a:r>
              <a:rPr lang="en-GB" sz="1500" b="1" dirty="0">
                <a:solidFill>
                  <a:schemeClr val="tx1"/>
                </a:solidFill>
                <a:latin typeface="Century Gothic" panose="020B0502020202020204" pitchFamily="34" charset="0"/>
              </a:rPr>
              <a:t>	His trusty followers were trying their best to help him but they were just too small. They needed a larger animal, someone who the others would respect and listen to, to join their gang. Ivan, being ever so clever, had hatched a magnificent plan. It just couldn’t fail, could it? </a:t>
            </a:r>
          </a:p>
        </p:txBody>
      </p:sp>
    </p:spTree>
    <p:extLst>
      <p:ext uri="{BB962C8B-B14F-4D97-AF65-F5344CB8AC3E}">
        <p14:creationId xmlns:p14="http://schemas.microsoft.com/office/powerpoint/2010/main" val="3713052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1600" b="1" u="sng" dirty="0">
              <a:solidFill>
                <a:schemeClr val="bg2">
                  <a:lumMod val="50000"/>
                </a:schemeClr>
              </a:solidFill>
              <a:latin typeface="Century Gothic" panose="020B0502020202020204" pitchFamily="34" charset="0"/>
            </a:endParaRPr>
          </a:p>
          <a:p>
            <a:pPr defTabSz="685800">
              <a:defRPr/>
            </a:pPr>
            <a:r>
              <a:rPr lang="en-GB" sz="2000" b="1" dirty="0">
                <a:solidFill>
                  <a:schemeClr val="tx1"/>
                </a:solidFill>
                <a:latin typeface="Century Gothic" panose="020B0502020202020204" pitchFamily="34" charset="0"/>
              </a:rPr>
              <a:t>Write the next paragraph in the story using the word bank below.  </a:t>
            </a: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defTabSz="685800">
              <a:defRPr/>
            </a:pPr>
            <a:r>
              <a:rPr lang="en-GB" sz="2000" b="1" dirty="0">
                <a:solidFill>
                  <a:srgbClr val="FF0000"/>
                </a:solidFill>
                <a:latin typeface="Century Gothic" panose="020B0502020202020204" pitchFamily="34" charset="0"/>
              </a:rPr>
              <a:t>Various possible answers. Paragraphs should follow on from the text. </a:t>
            </a: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12" name="Table 11">
            <a:extLst>
              <a:ext uri="{FF2B5EF4-FFF2-40B4-BE49-F238E27FC236}">
                <a16:creationId xmlns:a16="http://schemas.microsoft.com/office/drawing/2014/main" id="{B88CC201-9015-403A-886B-46BC5AAAF4FE}"/>
              </a:ext>
            </a:extLst>
          </p:cNvPr>
          <p:cNvGraphicFramePr>
            <a:graphicFrameLocks noGrp="1"/>
          </p:cNvGraphicFramePr>
          <p:nvPr>
            <p:extLst>
              <p:ext uri="{D42A27DB-BD31-4B8C-83A1-F6EECF244321}">
                <p14:modId xmlns:p14="http://schemas.microsoft.com/office/powerpoint/2010/main" val="4080436159"/>
              </p:ext>
            </p:extLst>
          </p:nvPr>
        </p:nvGraphicFramePr>
        <p:xfrm>
          <a:off x="2236619" y="4882860"/>
          <a:ext cx="4670763" cy="972000"/>
        </p:xfrm>
        <a:graphic>
          <a:graphicData uri="http://schemas.openxmlformats.org/drawingml/2006/table">
            <a:tbl>
              <a:tblPr firstRow="1" bandRow="1">
                <a:tableStyleId>{5C22544A-7EE6-4342-B048-85BDC9FD1C3A}</a:tableStyleId>
              </a:tblPr>
              <a:tblGrid>
                <a:gridCol w="1556921">
                  <a:extLst>
                    <a:ext uri="{9D8B030D-6E8A-4147-A177-3AD203B41FA5}">
                      <a16:colId xmlns:a16="http://schemas.microsoft.com/office/drawing/2014/main" val="866705861"/>
                    </a:ext>
                  </a:extLst>
                </a:gridCol>
                <a:gridCol w="1556921">
                  <a:extLst>
                    <a:ext uri="{9D8B030D-6E8A-4147-A177-3AD203B41FA5}">
                      <a16:colId xmlns:a16="http://schemas.microsoft.com/office/drawing/2014/main" val="2525466170"/>
                    </a:ext>
                  </a:extLst>
                </a:gridCol>
                <a:gridCol w="1556921">
                  <a:extLst>
                    <a:ext uri="{9D8B030D-6E8A-4147-A177-3AD203B41FA5}">
                      <a16:colId xmlns:a16="http://schemas.microsoft.com/office/drawing/2014/main" val="3756843317"/>
                    </a:ext>
                  </a:extLst>
                </a:gridCol>
              </a:tblGrid>
              <a:tr h="486000">
                <a:tc>
                  <a:txBody>
                    <a:bodyPr/>
                    <a:lstStyle/>
                    <a:p>
                      <a:pPr algn="ctr"/>
                      <a:r>
                        <a:rPr lang="en-GB" sz="2000" b="1" i="0" dirty="0">
                          <a:solidFill>
                            <a:schemeClr val="tx1"/>
                          </a:solidFill>
                          <a:latin typeface="Century Gothic" panose="020B0502020202020204" pitchFamily="34" charset="0"/>
                        </a:rPr>
                        <a:t>plan</a:t>
                      </a:r>
                    </a:p>
                  </a:txBody>
                  <a:tcPr marL="0" marR="0" marT="0" marB="0" anchor="ctr">
                    <a:lnL w="12700" cap="flat" cmpd="sng" algn="ctr">
                      <a:solidFill>
                        <a:srgbClr val="00B0F0"/>
                      </a:solidFill>
                      <a:prstDash val="solid"/>
                      <a:round/>
                      <a:headEnd type="none" w="med" len="med"/>
                      <a:tailEnd type="none" w="med" len="med"/>
                    </a:lnL>
                    <a:lnR w="12700" cmpd="sng">
                      <a:noFill/>
                    </a:lnR>
                    <a:lnT w="12700" cap="flat" cmpd="sng" algn="ctr">
                      <a:solidFill>
                        <a:srgbClr val="00B0F0"/>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a:txBody>
                    <a:bodyPr/>
                    <a:lstStyle/>
                    <a:p>
                      <a:pPr algn="ctr"/>
                      <a:r>
                        <a:rPr lang="en-GB" sz="2000" b="1" i="0" dirty="0">
                          <a:solidFill>
                            <a:schemeClr val="tx1"/>
                          </a:solidFill>
                          <a:latin typeface="Century Gothic" panose="020B0502020202020204" pitchFamily="34" charset="0"/>
                        </a:rPr>
                        <a:t>win</a:t>
                      </a:r>
                    </a:p>
                  </a:txBody>
                  <a:tcPr marL="0" marR="0" marT="0" marB="0" anchor="ctr">
                    <a:lnL w="12700" cmpd="sng">
                      <a:noFill/>
                    </a:lnL>
                    <a:lnR w="12700" cmpd="sng">
                      <a:noFill/>
                    </a:lnR>
                    <a:lnT w="12700" cap="flat" cmpd="sng" algn="ctr">
                      <a:solidFill>
                        <a:srgbClr val="00B0F0"/>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a:txBody>
                    <a:bodyPr/>
                    <a:lstStyle/>
                    <a:p>
                      <a:pPr algn="ctr"/>
                      <a:r>
                        <a:rPr lang="en-GB" sz="2000" b="1" i="0" dirty="0">
                          <a:solidFill>
                            <a:schemeClr val="tx1"/>
                          </a:solidFill>
                          <a:latin typeface="Century Gothic" panose="020B0502020202020204" pitchFamily="34" charset="0"/>
                        </a:rPr>
                        <a:t>clever </a:t>
                      </a:r>
                    </a:p>
                  </a:txBody>
                  <a:tcPr marL="0" marR="0" marT="0" marB="0" anchor="ctr">
                    <a:lnL w="12700" cmpd="sng">
                      <a:noFill/>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01460072"/>
                  </a:ext>
                </a:extLst>
              </a:tr>
              <a:tr h="486000">
                <a:tc>
                  <a:txBody>
                    <a:bodyPr/>
                    <a:lstStyle/>
                    <a:p>
                      <a:pPr algn="ctr"/>
                      <a:r>
                        <a:rPr lang="en-GB" sz="2000" b="1" i="0" dirty="0">
                          <a:solidFill>
                            <a:schemeClr val="tx1"/>
                          </a:solidFill>
                          <a:latin typeface="Century Gothic" panose="020B0502020202020204" pitchFamily="34" charset="0"/>
                        </a:rPr>
                        <a:t>lion</a:t>
                      </a:r>
                    </a:p>
                  </a:txBody>
                  <a:tcPr marL="0" marR="0" marT="0" marB="0" anchor="ctr">
                    <a:lnL w="12700" cap="flat" cmpd="sng" algn="ctr">
                      <a:solidFill>
                        <a:srgbClr val="00B0F0"/>
                      </a:solidFill>
                      <a:prstDash val="solid"/>
                      <a:round/>
                      <a:headEnd type="none" w="med" len="med"/>
                      <a:tailEnd type="none" w="med" len="med"/>
                    </a:lnL>
                    <a:lnR w="12700" cmpd="sng">
                      <a:noFill/>
                    </a:lnR>
                    <a:lnT w="38100" cmpd="sng">
                      <a:noFill/>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000" b="1" i="0" dirty="0">
                          <a:solidFill>
                            <a:schemeClr val="tx1"/>
                          </a:solidFill>
                          <a:latin typeface="Century Gothic" panose="020B0502020202020204" pitchFamily="34" charset="0"/>
                        </a:rPr>
                        <a:t>elephant</a:t>
                      </a:r>
                    </a:p>
                  </a:txBody>
                  <a:tcPr marL="0" marR="0" marT="0" marB="0" anchor="ctr">
                    <a:lnL w="12700" cmpd="sng">
                      <a:noFill/>
                    </a:lnL>
                    <a:lnR w="12700" cmpd="sng">
                      <a:noFill/>
                    </a:lnR>
                    <a:lnT w="38100" cmpd="sng">
                      <a:noFill/>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000" b="1" i="0" dirty="0">
                          <a:solidFill>
                            <a:schemeClr val="tx1"/>
                          </a:solidFill>
                          <a:latin typeface="Century Gothic" panose="020B0502020202020204" pitchFamily="34" charset="0"/>
                        </a:rPr>
                        <a:t>wise</a:t>
                      </a:r>
                    </a:p>
                  </a:txBody>
                  <a:tcPr marL="0" marR="0" marT="0" marB="0" anchor="ctr">
                    <a:lnL w="12700" cmpd="sng">
                      <a:noFill/>
                    </a:lnL>
                    <a:lnR w="12700" cap="flat" cmpd="sng" algn="ctr">
                      <a:solidFill>
                        <a:srgbClr val="00B0F0"/>
                      </a:solidFill>
                      <a:prstDash val="solid"/>
                      <a:round/>
                      <a:headEnd type="none" w="med" len="med"/>
                      <a:tailEnd type="none" w="med" len="med"/>
                    </a:lnR>
                    <a:lnT w="38100" cmpd="sng">
                      <a:noFill/>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80386033"/>
                  </a:ext>
                </a:extLst>
              </a:tr>
            </a:tbl>
          </a:graphicData>
        </a:graphic>
      </p:graphicFrame>
      <p:sp>
        <p:nvSpPr>
          <p:cNvPr id="14" name="Rounded Rectangle 6">
            <a:extLst>
              <a:ext uri="{FF2B5EF4-FFF2-40B4-BE49-F238E27FC236}">
                <a16:creationId xmlns:a16="http://schemas.microsoft.com/office/drawing/2014/main" id="{15CE1028-EF6F-4569-8403-3665A184AD4A}"/>
              </a:ext>
            </a:extLst>
          </p:cNvPr>
          <p:cNvSpPr/>
          <p:nvPr/>
        </p:nvSpPr>
        <p:spPr>
          <a:xfrm>
            <a:off x="342000" y="1169802"/>
            <a:ext cx="8460000" cy="345757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500" b="1" dirty="0">
                <a:solidFill>
                  <a:schemeClr val="tx1"/>
                </a:solidFill>
                <a:latin typeface="Century Gothic" panose="020B0502020202020204" pitchFamily="34" charset="0"/>
              </a:rPr>
              <a:t>Ivan was a very clever iguana. In fact, he was the cleverest of all the iguanas at San Diego Zoo. He was the boss, the captain, the chief and everybody there knew it. Not everybody agreed with it though. </a:t>
            </a:r>
          </a:p>
          <a:p>
            <a:r>
              <a:rPr lang="en-GB" sz="1500" b="1" dirty="0">
                <a:solidFill>
                  <a:schemeClr val="tx1"/>
                </a:solidFill>
                <a:latin typeface="Century Gothic" panose="020B0502020202020204" pitchFamily="34" charset="0"/>
              </a:rPr>
              <a:t>	Being an iguana didn’t make it easy as there were plenty of other animals who were much larger and stronger than Ivan. The lions in particular were proving to be extremely difficult. They thought that the biggest and most powerful should be in charge. So far, Ivan had managed to keep his position as the boss of the animal enclosure, but the lions were beginning to roar more loudly with each passing day. This was making some of the other predators sit up and listen, and Ivan was now beginning to fret. </a:t>
            </a:r>
          </a:p>
          <a:p>
            <a:r>
              <a:rPr lang="en-GB" sz="1500" b="1" dirty="0">
                <a:solidFill>
                  <a:schemeClr val="tx1"/>
                </a:solidFill>
                <a:latin typeface="Century Gothic" panose="020B0502020202020204" pitchFamily="34" charset="0"/>
              </a:rPr>
              <a:t>	His trusty followers were trying their best to help him but they were just too small. They needed a larger animal, someone who the others would respect and listen to, to join their gang. Ivan, being ever so clever, had hatched a magnificent plan. It just couldn’t fail, could it? </a:t>
            </a:r>
          </a:p>
        </p:txBody>
      </p:sp>
    </p:spTree>
    <p:extLst>
      <p:ext uri="{BB962C8B-B14F-4D97-AF65-F5344CB8AC3E}">
        <p14:creationId xmlns:p14="http://schemas.microsoft.com/office/powerpoint/2010/main" val="17789792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algn="ctr"/>
            <a:endParaRPr lang="en-GB" sz="1600" b="1" u="sng" dirty="0">
              <a:solidFill>
                <a:schemeClr val="bg2">
                  <a:lumMod val="50000"/>
                </a:schemeClr>
              </a:solidFill>
              <a:latin typeface="Century Gothic" panose="020B0502020202020204" pitchFamily="34" charset="0"/>
            </a:endParaRPr>
          </a:p>
          <a:p>
            <a:pPr defTabSz="685800">
              <a:defRPr/>
            </a:pPr>
            <a:r>
              <a:rPr lang="en-GB" sz="2000" b="1" dirty="0">
                <a:solidFill>
                  <a:schemeClr val="tx1"/>
                </a:solidFill>
                <a:latin typeface="Century Gothic" panose="020B0502020202020204" pitchFamily="34" charset="0"/>
              </a:rPr>
              <a:t>Why does the sentence “His trusty...” start a new paragraph.  </a:t>
            </a: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r>
              <a:rPr lang="en-GB" sz="2000" b="1" dirty="0">
                <a:solidFill>
                  <a:schemeClr val="tx1"/>
                </a:solidFill>
                <a:latin typeface="Century Gothic" panose="020B0502020202020204" pitchFamily="34" charset="0"/>
              </a:rPr>
              <a:t>Explain how you know.</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12" name="Rounded Rectangle 6">
            <a:extLst>
              <a:ext uri="{FF2B5EF4-FFF2-40B4-BE49-F238E27FC236}">
                <a16:creationId xmlns:a16="http://schemas.microsoft.com/office/drawing/2014/main" id="{045B31FD-93D1-473E-A9A2-D3CC68A75EC1}"/>
              </a:ext>
            </a:extLst>
          </p:cNvPr>
          <p:cNvSpPr/>
          <p:nvPr/>
        </p:nvSpPr>
        <p:spPr>
          <a:xfrm>
            <a:off x="342000" y="1169802"/>
            <a:ext cx="8460000" cy="345757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500" b="1" dirty="0">
                <a:solidFill>
                  <a:schemeClr val="tx1"/>
                </a:solidFill>
                <a:latin typeface="Century Gothic" panose="020B0502020202020204" pitchFamily="34" charset="0"/>
              </a:rPr>
              <a:t>Ivan was a very clever iguana. In fact, he was the cleverest of all the iguanas at San Diego Zoo. He was the boss, the captain, the chief and everybody there knew it. Not everybody agreed with it though. </a:t>
            </a:r>
          </a:p>
          <a:p>
            <a:r>
              <a:rPr lang="en-GB" sz="1500" b="1" dirty="0">
                <a:solidFill>
                  <a:schemeClr val="tx1"/>
                </a:solidFill>
                <a:latin typeface="Century Gothic" panose="020B0502020202020204" pitchFamily="34" charset="0"/>
              </a:rPr>
              <a:t>	Being an iguana didn’t make it easy as there were plenty of other animals who were much larger and stronger than Ivan. The lions in particular were proving to be extremely difficult. They thought that the biggest and most powerful should be in charge. So far, Ivan had managed to keep his position as the boss of the animal enclosure, but the lions were beginning to roar more loudly with each passing day. This was making some of the other predators sit up and listen, and Ivan was now beginning to fret. </a:t>
            </a:r>
          </a:p>
          <a:p>
            <a:r>
              <a:rPr lang="en-GB" sz="1500" b="1" dirty="0">
                <a:solidFill>
                  <a:schemeClr val="tx1"/>
                </a:solidFill>
                <a:latin typeface="Century Gothic" panose="020B0502020202020204" pitchFamily="34" charset="0"/>
              </a:rPr>
              <a:t>	His trusty followers were trying their best to help him but they were just too small. They needed a larger animal, someone who the others would respect and listen to, to join their gang. Ivan, being ever so clever, had hatched a magnificent plan. It just couldn’t fail, could it? </a:t>
            </a:r>
          </a:p>
        </p:txBody>
      </p:sp>
    </p:spTree>
    <p:extLst>
      <p:ext uri="{BB962C8B-B14F-4D97-AF65-F5344CB8AC3E}">
        <p14:creationId xmlns:p14="http://schemas.microsoft.com/office/powerpoint/2010/main" val="8434783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algn="ctr"/>
            <a:endParaRPr lang="en-GB" sz="1600" b="1" u="sng" dirty="0">
              <a:solidFill>
                <a:schemeClr val="bg2">
                  <a:lumMod val="50000"/>
                </a:schemeClr>
              </a:solidFill>
              <a:latin typeface="Century Gothic" panose="020B0502020202020204" pitchFamily="34" charset="0"/>
            </a:endParaRPr>
          </a:p>
          <a:p>
            <a:pPr defTabSz="685800">
              <a:defRPr/>
            </a:pPr>
            <a:r>
              <a:rPr lang="en-GB" sz="2000" b="1" dirty="0">
                <a:solidFill>
                  <a:schemeClr val="tx1"/>
                </a:solidFill>
                <a:latin typeface="Century Gothic" panose="020B0502020202020204" pitchFamily="34" charset="0"/>
              </a:rPr>
              <a:t>Why does the sentence “His trusty...” start a new paragraph.  </a:t>
            </a: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r>
              <a:rPr lang="en-GB" sz="2000" b="1" dirty="0">
                <a:solidFill>
                  <a:schemeClr val="tx1"/>
                </a:solidFill>
                <a:latin typeface="Century Gothic" panose="020B0502020202020204" pitchFamily="34" charset="0"/>
              </a:rPr>
              <a:t>Explain how you know.</a:t>
            </a: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It starts a new paragraph because… </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8" name="Rounded Rectangle 6">
            <a:extLst>
              <a:ext uri="{FF2B5EF4-FFF2-40B4-BE49-F238E27FC236}">
                <a16:creationId xmlns:a16="http://schemas.microsoft.com/office/drawing/2014/main" id="{0A142E82-34EA-4C95-9F00-CD53D43CA990}"/>
              </a:ext>
            </a:extLst>
          </p:cNvPr>
          <p:cNvSpPr/>
          <p:nvPr/>
        </p:nvSpPr>
        <p:spPr>
          <a:xfrm>
            <a:off x="342000" y="1169802"/>
            <a:ext cx="8460000" cy="345757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500" b="1" dirty="0">
                <a:solidFill>
                  <a:schemeClr val="tx1"/>
                </a:solidFill>
                <a:latin typeface="Century Gothic" panose="020B0502020202020204" pitchFamily="34" charset="0"/>
              </a:rPr>
              <a:t>Ivan was a very clever iguana. In fact, he was the cleverest of all the iguanas at San Diego Zoo. He was the boss, the captain, the chief and everybody there knew it. Not everybody agreed with it though. </a:t>
            </a:r>
          </a:p>
          <a:p>
            <a:r>
              <a:rPr lang="en-GB" sz="1500" b="1" dirty="0">
                <a:solidFill>
                  <a:schemeClr val="tx1"/>
                </a:solidFill>
                <a:latin typeface="Century Gothic" panose="020B0502020202020204" pitchFamily="34" charset="0"/>
              </a:rPr>
              <a:t>	Being an iguana didn’t make it easy as there were plenty of other animals who were much larger and stronger than Ivan. The lions in particular were proving to be extremely difficult. They thought that the biggest and most powerful should be in charge. So far, Ivan had managed to keep his position as the boss of the animal enclosure, but the lions were beginning to roar more loudly with each passing day. This was making some of the other predators sit up and listen, and Ivan was now beginning to fret. </a:t>
            </a:r>
          </a:p>
          <a:p>
            <a:r>
              <a:rPr lang="en-GB" sz="1500" b="1" dirty="0">
                <a:solidFill>
                  <a:schemeClr val="tx1"/>
                </a:solidFill>
                <a:latin typeface="Century Gothic" panose="020B0502020202020204" pitchFamily="34" charset="0"/>
              </a:rPr>
              <a:t>	His trusty followers were trying their best to help him but they were just too small. They needed a larger animal, someone who the others would respect and listen to, to join their gang. Ivan, being ever so clever, had hatched a magnificent plan. It just couldn’t fail, could it? </a:t>
            </a:r>
          </a:p>
        </p:txBody>
      </p:sp>
    </p:spTree>
    <p:extLst>
      <p:ext uri="{BB962C8B-B14F-4D97-AF65-F5344CB8AC3E}">
        <p14:creationId xmlns:p14="http://schemas.microsoft.com/office/powerpoint/2010/main" val="3910148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59531" y="6454317"/>
            <a:ext cx="1238534" cy="403683"/>
            <a:chOff x="68077" y="6454317"/>
            <a:chExt cx="1238534" cy="403683"/>
          </a:xfrm>
        </p:grpSpPr>
        <p:sp>
          <p:nvSpPr>
            <p:cNvPr id="17" name="TextBox 8">
              <a:extLst>
                <a:ext uri="{FF2B5EF4-FFF2-40B4-BE49-F238E27FC236}">
                  <a16:creationId xmlns:a16="http://schemas.microsoft.com/office/drawing/2014/main" id="{0F18B4CD-798D-4EA5-92CF-7A4BB6DD9812}"/>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4 – Summer Block 2 – Paragraphs – Identifying Paragraphs - Fiction</a:t>
            </a:r>
          </a:p>
          <a:p>
            <a:pPr lvl="0" algn="ctr"/>
            <a:endParaRPr lang="en-GB" sz="20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Application and Reasoning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endParaRPr lang="en-GB" sz="1600" b="1" dirty="0">
              <a:solidFill>
                <a:srgbClr val="FF0000"/>
              </a:solidFill>
              <a:latin typeface="Century Gothic" panose="020B0502020202020204" pitchFamily="34" charset="0"/>
            </a:endParaRPr>
          </a:p>
          <a:p>
            <a:pPr lvl="0" fontAlgn="base">
              <a:defRPr/>
            </a:pPr>
            <a:endParaRPr lang="en-GB" sz="1200" b="1" dirty="0">
              <a:solidFill>
                <a:prstClr val="black"/>
              </a:solidFill>
              <a:latin typeface="Century Gothic" panose="020B0502020202020204" pitchFamily="34" charset="0"/>
            </a:endParaRPr>
          </a:p>
          <a:p>
            <a:pPr lvl="0" fontAlgn="base">
              <a:lnSpc>
                <a:spcPct val="100000"/>
              </a:lnSpc>
              <a:spcAft>
                <a:spcPts val="0"/>
              </a:spcAft>
              <a:buClrTx/>
              <a:buSzTx/>
              <a:tabLst/>
            </a:pPr>
            <a:r>
              <a:rPr lang="en-US" sz="1200" b="1" dirty="0">
                <a:solidFill>
                  <a:prstClr val="black"/>
                </a:solidFill>
                <a:latin typeface="Century Gothic" panose="020B0502020202020204" pitchFamily="34" charset="0"/>
              </a:rPr>
              <a:t>English Year 4: Use of paragraphs to </a:t>
            </a:r>
            <a:r>
              <a:rPr lang="en-US" sz="1200" b="1" dirty="0" err="1">
                <a:solidFill>
                  <a:prstClr val="black"/>
                </a:solidFill>
                <a:latin typeface="Century Gothic" panose="020B0502020202020204" pitchFamily="34" charset="0"/>
              </a:rPr>
              <a:t>organise</a:t>
            </a:r>
            <a:r>
              <a:rPr lang="en-US" sz="1200" b="1" dirty="0">
                <a:solidFill>
                  <a:prstClr val="black"/>
                </a:solidFill>
                <a:latin typeface="Century Gothic" panose="020B0502020202020204" pitchFamily="34" charset="0"/>
              </a:rPr>
              <a:t> ideas around a theme</a:t>
            </a:r>
            <a:endParaRPr lang="en-GB" sz="1200" b="1" dirty="0">
              <a:solidFill>
                <a:prstClr val="black"/>
              </a:solidFill>
              <a:latin typeface="Century Gothic" panose="020B0502020202020204" pitchFamily="34" charset="0"/>
            </a:endParaRPr>
          </a:p>
          <a:p>
            <a:pPr lvl="0" fontAlgn="base">
              <a:lnSpc>
                <a:spcPct val="100000"/>
              </a:lnSpc>
              <a:spcAft>
                <a:spcPts val="0"/>
              </a:spcAft>
              <a:buClrTx/>
              <a:buSzTx/>
              <a:tabLst/>
            </a:pPr>
            <a:r>
              <a:rPr lang="en-US" sz="1200" b="1" dirty="0">
                <a:solidFill>
                  <a:prstClr val="black"/>
                </a:solidFill>
                <a:latin typeface="Century Gothic" panose="020B0502020202020204" pitchFamily="34" charset="0"/>
              </a:rPr>
              <a:t>English Year 4: </a:t>
            </a:r>
            <a:r>
              <a:rPr lang="en-GB" sz="1200" b="1" dirty="0">
                <a:solidFill>
                  <a:prstClr val="black"/>
                </a:solidFill>
                <a:latin typeface="Century Gothic" panose="020B0502020202020204" pitchFamily="34" charset="0"/>
              </a:rPr>
              <a:t>Draft and write by organising paragraphs around a theme</a:t>
            </a:r>
          </a:p>
          <a:p>
            <a:pPr lvl="0" fontAlgn="base">
              <a:lnSpc>
                <a:spcPct val="100000"/>
              </a:lnSpc>
              <a:spcAft>
                <a:spcPts val="0"/>
              </a:spcAft>
              <a:buClrTx/>
              <a:buSzTx/>
              <a:tabLst/>
            </a:pPr>
            <a:r>
              <a:rPr lang="en-US" sz="1200" b="1" dirty="0">
                <a:solidFill>
                  <a:prstClr val="black"/>
                </a:solidFill>
                <a:latin typeface="Century Gothic" panose="020B0502020202020204" pitchFamily="34" charset="0"/>
              </a:rPr>
              <a:t>English Year 4: </a:t>
            </a:r>
            <a:r>
              <a:rPr lang="en-GB" sz="1200" b="1" dirty="0">
                <a:solidFill>
                  <a:prstClr val="black"/>
                </a:solidFill>
                <a:latin typeface="Century Gothic" panose="020B0502020202020204" pitchFamily="34" charset="0"/>
              </a:rPr>
              <a:t>Draft and write in non-narrative material, using simple organisational devices [for example, headings and sub-headings]</a:t>
            </a:r>
            <a:endParaRPr lang="en-GB" sz="1000" b="1" dirty="0">
              <a:solidFill>
                <a:prstClr val="black"/>
              </a:solidFill>
              <a:latin typeface="Century Gothic" panose="020B0502020202020204" pitchFamily="34" charset="0"/>
            </a:endParaRPr>
          </a:p>
          <a:p>
            <a:pPr fontAlgn="base">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a:lnSpc>
                <a:spcPct val="100000"/>
              </a:lnSpc>
              <a:spcAft>
                <a:spcPts val="0"/>
              </a:spcAft>
              <a:defRPr/>
            </a:pPr>
            <a:r>
              <a:rPr lang="en-GB" sz="1600" b="1" dirty="0">
                <a:solidFill>
                  <a:prstClr val="black"/>
                </a:solidFill>
                <a:latin typeface="Century Gothic" panose="020B0502020202020204" pitchFamily="34" charset="0"/>
                <a:hlinkClick r:id="rId3"/>
              </a:rPr>
              <a:t>More resources</a:t>
            </a:r>
            <a:r>
              <a:rPr lang="en-GB" sz="1600" b="1" dirty="0">
                <a:solidFill>
                  <a:prstClr val="black"/>
                </a:solidFill>
                <a:latin typeface="Century Gothic" panose="020B0502020202020204" pitchFamily="34" charset="0"/>
              </a:rPr>
              <a:t> from our Grammar, Punctuation and Spelling scheme of work.</a:t>
            </a: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4"/>
              </a:rPr>
              <a:t>review</a:t>
            </a:r>
            <a:r>
              <a:rPr lang="en-GB" sz="1600" b="1" dirty="0">
                <a:solidFill>
                  <a:prstClr val="black"/>
                </a:solidFill>
                <a:latin typeface="Century Gothic" panose="020B0502020202020204" pitchFamily="34" charset="0"/>
              </a:rPr>
              <a:t> it on our website.</a:t>
            </a:r>
          </a:p>
        </p:txBody>
      </p:sp>
    </p:spTree>
    <p:extLst>
      <p:ext uri="{BB962C8B-B14F-4D97-AF65-F5344CB8AC3E}">
        <p14:creationId xmlns:p14="http://schemas.microsoft.com/office/powerpoint/2010/main" val="2637481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algn="ctr"/>
            <a:endParaRPr lang="en-GB" sz="1600" b="1" u="sng" dirty="0">
              <a:solidFill>
                <a:schemeClr val="bg2">
                  <a:lumMod val="50000"/>
                </a:schemeClr>
              </a:solidFill>
              <a:latin typeface="Century Gothic" panose="020B0502020202020204" pitchFamily="34" charset="0"/>
            </a:endParaRPr>
          </a:p>
          <a:p>
            <a:pPr defTabSz="685800">
              <a:defRPr/>
            </a:pPr>
            <a:r>
              <a:rPr lang="en-GB" sz="2000" b="1" dirty="0">
                <a:solidFill>
                  <a:schemeClr val="tx1"/>
                </a:solidFill>
                <a:latin typeface="Century Gothic" panose="020B0502020202020204" pitchFamily="34" charset="0"/>
              </a:rPr>
              <a:t>Why does the sentence “His trusty...” start a new paragraph.  </a:t>
            </a: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r>
              <a:rPr lang="en-GB" sz="2000" b="1" dirty="0">
                <a:solidFill>
                  <a:schemeClr val="tx1"/>
                </a:solidFill>
                <a:latin typeface="Century Gothic" panose="020B0502020202020204" pitchFamily="34" charset="0"/>
              </a:rPr>
              <a:t>Explain how you know. </a:t>
            </a:r>
          </a:p>
          <a:p>
            <a:pPr defTabSz="685800">
              <a:defRPr/>
            </a:pPr>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It starts a new paragraph because it is the beginning of a new theme discussing Ivan’s plan.</a:t>
            </a:r>
          </a:p>
          <a:p>
            <a:pPr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8" name="Rounded Rectangle 6">
            <a:extLst>
              <a:ext uri="{FF2B5EF4-FFF2-40B4-BE49-F238E27FC236}">
                <a16:creationId xmlns:a16="http://schemas.microsoft.com/office/drawing/2014/main" id="{C1C342B8-69EB-484C-8434-E41A7297261C}"/>
              </a:ext>
            </a:extLst>
          </p:cNvPr>
          <p:cNvSpPr/>
          <p:nvPr/>
        </p:nvSpPr>
        <p:spPr>
          <a:xfrm>
            <a:off x="342000" y="1169802"/>
            <a:ext cx="8460000" cy="345757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500" b="1" dirty="0">
                <a:solidFill>
                  <a:schemeClr val="tx1"/>
                </a:solidFill>
                <a:latin typeface="Century Gothic" panose="020B0502020202020204" pitchFamily="34" charset="0"/>
              </a:rPr>
              <a:t>Ivan was a very clever iguana. In fact, he was the cleverest of all the iguanas at San Diego Zoo. He was the boss, the captain, the chief and everybody there knew it. Not everybody agreed with it though. </a:t>
            </a:r>
          </a:p>
          <a:p>
            <a:r>
              <a:rPr lang="en-GB" sz="1500" b="1" dirty="0">
                <a:solidFill>
                  <a:schemeClr val="tx1"/>
                </a:solidFill>
                <a:latin typeface="Century Gothic" panose="020B0502020202020204" pitchFamily="34" charset="0"/>
              </a:rPr>
              <a:t>	Being an iguana didn’t make it easy as there were plenty of other animals who were much larger and stronger than Ivan. The lions in particular were proving to be extremely difficult. They thought that the biggest and most powerful should be in charge. So far, Ivan had managed to keep his position as the boss of the animal enclosure, but the lions were beginning to roar more loudly with each passing day. This was making some of the other predators sit up and listen, and Ivan was now beginning to fret. </a:t>
            </a:r>
          </a:p>
          <a:p>
            <a:r>
              <a:rPr lang="en-GB" sz="1500" b="1" dirty="0">
                <a:solidFill>
                  <a:schemeClr val="tx1"/>
                </a:solidFill>
                <a:latin typeface="Century Gothic" panose="020B0502020202020204" pitchFamily="34" charset="0"/>
              </a:rPr>
              <a:t>	His trusty followers were trying their best to help him but they were just too small. They needed a larger animal, someone who the others would respect and listen to, to join their gang. Ivan, being ever so clever, had hatched a magnificent plan. It just couldn’t fail, could it? </a:t>
            </a:r>
          </a:p>
        </p:txBody>
      </p:sp>
    </p:spTree>
    <p:extLst>
      <p:ext uri="{BB962C8B-B14F-4D97-AF65-F5344CB8AC3E}">
        <p14:creationId xmlns:p14="http://schemas.microsoft.com/office/powerpoint/2010/main" val="3378748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4 – Summer Block 2 – Paragraphs – Identifying Paragraphs - Fiction</a:t>
            </a:r>
          </a:p>
          <a:p>
            <a:pPr lvl="0" algn="ctr"/>
            <a:endParaRPr lang="en-GB" sz="20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Notes and Guidance:</a:t>
            </a:r>
          </a:p>
          <a:p>
            <a:pPr lvl="0" defTabSz="457200">
              <a:defRPr/>
            </a:pPr>
            <a:endParaRPr lang="en-GB" sz="1200" b="1" dirty="0">
              <a:solidFill>
                <a:prstClr val="black"/>
              </a:solidFill>
              <a:latin typeface="Century Gothic" panose="020B0502020202020204" pitchFamily="34" charset="0"/>
            </a:endParaRPr>
          </a:p>
          <a:p>
            <a:pPr marL="452438" indent="-285750" fontAlgn="base">
              <a:buFont typeface="Arial" panose="020B0604020202020204" pitchFamily="34" charset="0"/>
              <a:buChar char="•"/>
            </a:pPr>
            <a:r>
              <a:rPr lang="en-GB" sz="1200" b="1" dirty="0">
                <a:solidFill>
                  <a:schemeClr val="tx1"/>
                </a:solidFill>
                <a:latin typeface="Century Gothic" panose="020B0502020202020204" pitchFamily="34" charset="0"/>
              </a:rPr>
              <a:t>In Year 3 Summer Block 2, children were introduced to paragraphs in narrative, reports and biographies.</a:t>
            </a:r>
          </a:p>
          <a:p>
            <a:pPr marL="452438" indent="-285750" fontAlgn="base">
              <a:buFont typeface="Arial" panose="020B0604020202020204" pitchFamily="34" charset="0"/>
              <a:buChar char="•"/>
            </a:pPr>
            <a:r>
              <a:rPr lang="en-GB" sz="1200" b="1" dirty="0">
                <a:solidFill>
                  <a:schemeClr val="tx1"/>
                </a:solidFill>
                <a:latin typeface="Century Gothic" panose="020B0502020202020204" pitchFamily="34" charset="0"/>
              </a:rPr>
              <a:t>This step builds on previous learning, allowing children to identify paragraphs within different fiction and non-fiction texts.</a:t>
            </a:r>
          </a:p>
          <a:p>
            <a:pPr marL="452438" indent="-285750" fontAlgn="base">
              <a:buFont typeface="Arial" panose="020B0604020202020204" pitchFamily="34" charset="0"/>
              <a:buChar char="•"/>
            </a:pPr>
            <a:r>
              <a:rPr lang="en-GB" sz="1200" b="1" dirty="0">
                <a:solidFill>
                  <a:schemeClr val="tx1"/>
                </a:solidFill>
                <a:latin typeface="Century Gothic" panose="020B0502020202020204" pitchFamily="34" charset="0"/>
              </a:rPr>
              <a:t>Paragraphs are used to break up a piece of writing, making it easier to read.</a:t>
            </a:r>
          </a:p>
          <a:p>
            <a:pPr marL="452438" indent="-285750" fontAlgn="base">
              <a:buFont typeface="Arial" panose="020B0604020202020204" pitchFamily="34" charset="0"/>
              <a:buChar char="•"/>
            </a:pPr>
            <a:r>
              <a:rPr lang="en-GB" sz="1200" b="1" dirty="0">
                <a:solidFill>
                  <a:schemeClr val="tx1"/>
                </a:solidFill>
                <a:latin typeface="Century Gothic" panose="020B0502020202020204" pitchFamily="34" charset="0"/>
              </a:rPr>
              <a:t>Ideas are grouped together, with a new paragraph starting with a new idea. For example: In a fiction text, the first paragraph may start with the introduction of a character. The second paragraph may describe a part of the setting. In a non-fiction text, the first paragraph may introduce the topic and the second may provide an explanation of the topic.</a:t>
            </a:r>
          </a:p>
          <a:p>
            <a:pPr marL="452438" indent="-285750" fontAlgn="base">
              <a:buFont typeface="Arial" panose="020B0604020202020204" pitchFamily="34" charset="0"/>
              <a:buChar char="•"/>
            </a:pPr>
            <a:r>
              <a:rPr lang="en-GB" sz="1200" b="1" dirty="0">
                <a:solidFill>
                  <a:schemeClr val="tx1"/>
                </a:solidFill>
                <a:latin typeface="Century Gothic" panose="020B0502020202020204" pitchFamily="34" charset="0"/>
              </a:rPr>
              <a:t>The first line of a new paragraph may be indented, or there may be line break from the last sentence of the previous paragraph.</a:t>
            </a:r>
            <a:endParaRPr lang="en-US" sz="1200" b="1" dirty="0">
              <a:solidFill>
                <a:schemeClr val="tx1"/>
              </a:solidFill>
              <a:latin typeface="Century Gothic" panose="020B0502020202020204" pitchFamily="34" charset="0"/>
            </a:endParaRPr>
          </a:p>
          <a:p>
            <a:pPr lvl="0" defTabSz="457200">
              <a:defRPr/>
            </a:pPr>
            <a:endParaRPr lang="en-GB" dirty="0">
              <a:solidFill>
                <a:prstClr val="black"/>
              </a:solidFill>
              <a:latin typeface="SassoonCRInfantMedium" panose="02000603020000020003" pitchFamily="2" charset="0"/>
            </a:endParaRPr>
          </a:p>
          <a:p>
            <a:pPr marL="452438" indent="-452438" fontAlgn="base"/>
            <a:r>
              <a:rPr lang="en-US" sz="1600" b="1" dirty="0">
                <a:solidFill>
                  <a:schemeClr val="tx1"/>
                </a:solidFill>
                <a:latin typeface="Century Gothic" panose="020B0502020202020204" pitchFamily="34" charset="0"/>
              </a:rPr>
              <a:t>Focused Questions</a:t>
            </a:r>
          </a:p>
          <a:p>
            <a:pPr fontAlgn="base"/>
            <a:endParaRPr lang="en-US" sz="1200" b="1" dirty="0">
              <a:solidFill>
                <a:schemeClr val="tx1"/>
              </a:solidFill>
              <a:latin typeface="Century Gothic" panose="020B0502020202020204" pitchFamily="34" charset="0"/>
            </a:endParaRPr>
          </a:p>
          <a:p>
            <a:pPr marL="452438" indent="-273050" fontAlgn="base">
              <a:buFont typeface="Arial" panose="020B0604020202020204" pitchFamily="34" charset="0"/>
              <a:buChar char="•"/>
            </a:pPr>
            <a:r>
              <a:rPr lang="en-US" sz="1200" b="1" dirty="0">
                <a:solidFill>
                  <a:schemeClr val="tx1"/>
                </a:solidFill>
                <a:latin typeface="Century Gothic" panose="020B0502020202020204" pitchFamily="34" charset="0"/>
              </a:rPr>
              <a:t>How many paragraphs are in this piece of writing?</a:t>
            </a:r>
          </a:p>
          <a:p>
            <a:pPr marL="452438" indent="-273050" fontAlgn="base">
              <a:buFont typeface="Arial" panose="020B0604020202020204" pitchFamily="34" charset="0"/>
              <a:buChar char="•"/>
            </a:pPr>
            <a:r>
              <a:rPr lang="en-US" sz="1200" b="1" dirty="0">
                <a:solidFill>
                  <a:schemeClr val="tx1"/>
                </a:solidFill>
                <a:latin typeface="Century Gothic" panose="020B0502020202020204" pitchFamily="34" charset="0"/>
              </a:rPr>
              <a:t>How do you know that a new paragraph should begin here?</a:t>
            </a:r>
          </a:p>
          <a:p>
            <a:pPr lvl="0" defTabSz="457200">
              <a:defRPr/>
            </a:pPr>
            <a:endParaRPr lang="en-GB" dirty="0">
              <a:solidFill>
                <a:prstClr val="black"/>
              </a:solidFill>
              <a:latin typeface="SassoonCRInfantMedium" panose="02000603020000020003" pitchFamily="2" charset="0"/>
            </a:endParaRPr>
          </a:p>
          <a:p>
            <a:pPr lvl="0" defTabSz="457200">
              <a:defRPr/>
            </a:pPr>
            <a:endParaRPr lang="en-GB" dirty="0">
              <a:solidFill>
                <a:prstClr val="black"/>
              </a:solidFill>
              <a:latin typeface="SassoonCRInfantMedium" panose="02000603020000020003" pitchFamily="2" charset="0"/>
            </a:endParaRPr>
          </a:p>
        </p:txBody>
      </p:sp>
      <p:grpSp>
        <p:nvGrpSpPr>
          <p:cNvPr id="9" name="Group 8">
            <a:extLst>
              <a:ext uri="{FF2B5EF4-FFF2-40B4-BE49-F238E27FC236}">
                <a16:creationId xmlns:a16="http://schemas.microsoft.com/office/drawing/2014/main" id="{23555F72-B7A6-4094-8EAF-89D92759D3B8}"/>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4C78D4A2-C74C-43ED-91DF-5F1C20B4ADD8}"/>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C06E5588-98ED-4DDA-89F7-825A3687BB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075266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0CD6503-388C-4F9E-9FB0-9053D8579D01}"/>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4 – Summer Block 2 – Paragraphs</a:t>
            </a:r>
            <a:br>
              <a:rPr lang="en-GB" b="1" dirty="0">
                <a:solidFill>
                  <a:schemeClr val="bg2">
                    <a:lumMod val="50000"/>
                  </a:schemeClr>
                </a:solidFill>
                <a:latin typeface="Century Gothic" panose="020B0502020202020204" pitchFamily="34" charset="0"/>
              </a:rPr>
            </a:br>
            <a:endParaRPr lang="en-GB"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r>
              <a:rPr lang="en-GB" sz="4800" b="1" dirty="0">
                <a:solidFill>
                  <a:schemeClr val="bg2">
                    <a:lumMod val="25000"/>
                  </a:schemeClr>
                </a:solidFill>
                <a:latin typeface="Century Gothic" panose="020B0502020202020204" pitchFamily="34" charset="0"/>
              </a:rPr>
              <a:t>Step 1: Identifying Paragraphs - Fiction</a:t>
            </a:r>
            <a:endParaRPr lang="en-GB" sz="1200" b="1" dirty="0">
              <a:solidFill>
                <a:prstClr val="black"/>
              </a:solidFill>
              <a:latin typeface="Century Gothic" panose="020B0502020202020204" pitchFamily="34" charset="0"/>
            </a:endParaRPr>
          </a:p>
        </p:txBody>
      </p:sp>
      <p:grpSp>
        <p:nvGrpSpPr>
          <p:cNvPr id="10" name="Group 9">
            <a:extLst>
              <a:ext uri="{FF2B5EF4-FFF2-40B4-BE49-F238E27FC236}">
                <a16:creationId xmlns:a16="http://schemas.microsoft.com/office/drawing/2014/main" id="{DADC5498-3D3C-446A-8F76-3A539900CE00}"/>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99638CB-398B-423D-B03B-9CAF5F206150}"/>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E339D606-0286-4798-A0EE-442568FA5B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401100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Reorder the sentences below into two paragraphs. </a:t>
            </a:r>
          </a:p>
          <a:p>
            <a:endParaRPr lang="en-GB" sz="2000" b="1" dirty="0">
              <a:solidFill>
                <a:schemeClr val="tx1"/>
              </a:solidFill>
              <a:latin typeface="Century Gothic" panose="020B0502020202020204" pitchFamily="34" charset="0"/>
            </a:endParaRPr>
          </a:p>
          <a:p>
            <a:r>
              <a:rPr lang="en-GB" b="1" dirty="0">
                <a:solidFill>
                  <a:schemeClr val="tx1"/>
                </a:solidFill>
                <a:latin typeface="Century Gothic" panose="020B0502020202020204" pitchFamily="34" charset="0"/>
              </a:rPr>
              <a:t>All of a sudden, the naughty puppy broke free from his lead at the entrance and made his way enthusiastically into the library.</a:t>
            </a:r>
          </a:p>
          <a:p>
            <a:pPr lvl="0" defTabSz="685800">
              <a:defRPr/>
            </a:pPr>
            <a:endParaRPr lang="en-GB" b="1" dirty="0">
              <a:solidFill>
                <a:schemeClr val="tx1"/>
              </a:solidFill>
              <a:latin typeface="Century Gothic" panose="020B0502020202020204" pitchFamily="34" charset="0"/>
            </a:endParaRPr>
          </a:p>
          <a:p>
            <a:pPr lvl="0" defTabSz="685800">
              <a:defRPr/>
            </a:pPr>
            <a:r>
              <a:rPr lang="en-GB" b="1" dirty="0">
                <a:solidFill>
                  <a:schemeClr val="tx1"/>
                </a:solidFill>
                <a:latin typeface="Century Gothic" panose="020B0502020202020204" pitchFamily="34" charset="0"/>
              </a:rPr>
              <a:t>It wobbled and she fell, sending her pile of papers and books flying into the air which landed in a disorganised mess on top of her.</a:t>
            </a:r>
          </a:p>
          <a:p>
            <a:endParaRPr lang="en-GB" b="1" dirty="0">
              <a:solidFill>
                <a:schemeClr val="tx1"/>
              </a:solidFill>
              <a:latin typeface="Century Gothic" panose="020B0502020202020204" pitchFamily="34" charset="0"/>
            </a:endParaRPr>
          </a:p>
          <a:p>
            <a:r>
              <a:rPr lang="en-GB" b="1" dirty="0">
                <a:solidFill>
                  <a:schemeClr val="tx1"/>
                </a:solidFill>
                <a:latin typeface="Century Gothic" panose="020B0502020202020204" pitchFamily="34" charset="0"/>
              </a:rPr>
              <a:t>It was finally Friday and the library was a hive of activity. Everyone was going about their particular searches in the usual quiet and respectful manner.</a:t>
            </a:r>
          </a:p>
          <a:p>
            <a:endParaRPr lang="en-GB" b="1" dirty="0">
              <a:solidFill>
                <a:schemeClr val="tx1"/>
              </a:solidFill>
              <a:latin typeface="Century Gothic" panose="020B0502020202020204" pitchFamily="34" charset="0"/>
            </a:endParaRPr>
          </a:p>
          <a:p>
            <a:r>
              <a:rPr lang="en-GB" b="1" dirty="0">
                <a:solidFill>
                  <a:schemeClr val="tx1"/>
                </a:solidFill>
                <a:latin typeface="Century Gothic" panose="020B0502020202020204" pitchFamily="34" charset="0"/>
              </a:rPr>
              <a:t>She didn’t notice the excited puppy charging round the corner of the bookshelf, straight into the bottom rung of the ladder.</a:t>
            </a:r>
          </a:p>
          <a:p>
            <a:endParaRPr lang="en-GB" b="1" dirty="0">
              <a:solidFill>
                <a:schemeClr val="tx1"/>
              </a:solidFill>
              <a:latin typeface="Century Gothic" panose="020B0502020202020204" pitchFamily="34" charset="0"/>
            </a:endParaRPr>
          </a:p>
          <a:p>
            <a:r>
              <a:rPr lang="en-GB" b="1" dirty="0">
                <a:solidFill>
                  <a:schemeClr val="tx1"/>
                </a:solidFill>
                <a:latin typeface="Century Gothic" panose="020B0502020202020204" pitchFamily="34" charset="0"/>
              </a:rPr>
              <a:t>The librarian was busy up the ladder, returning books to the shelves and humming happily to herself.</a:t>
            </a:r>
          </a:p>
          <a:p>
            <a:pPr algn="ctr"/>
            <a:endParaRPr lang="en-GB" sz="2000" b="1" u="sng" dirty="0">
              <a:solidFill>
                <a:schemeClr val="tx1"/>
              </a:solidFill>
              <a:latin typeface="Century Gothic" panose="020B0502020202020204" pitchFamily="34" charset="0"/>
            </a:endParaRPr>
          </a:p>
          <a:p>
            <a:pPr marL="88900" algn="ctr"/>
            <a:endParaRPr lang="en-GB" sz="2800" dirty="0">
              <a:solidFill>
                <a:schemeClr val="tx1"/>
              </a:solidFill>
              <a:latin typeface="SassoonCRInfantMedium" panose="02000603020000020003" pitchFamily="2" charset="0"/>
            </a:endParaRPr>
          </a:p>
        </p:txBody>
      </p:sp>
      <p:grpSp>
        <p:nvGrpSpPr>
          <p:cNvPr id="11" name="Group 10">
            <a:extLst>
              <a:ext uri="{FF2B5EF4-FFF2-40B4-BE49-F238E27FC236}">
                <a16:creationId xmlns:a16="http://schemas.microsoft.com/office/drawing/2014/main" id="{FB9B2EC4-4E1F-43E1-9D45-FB673A00C275}"/>
              </a:ext>
            </a:extLst>
          </p:cNvPr>
          <p:cNvGrpSpPr/>
          <p:nvPr/>
        </p:nvGrpSpPr>
        <p:grpSpPr>
          <a:xfrm>
            <a:off x="59531" y="6454317"/>
            <a:ext cx="1238534" cy="403683"/>
            <a:chOff x="68077" y="6454317"/>
            <a:chExt cx="1238534" cy="403683"/>
          </a:xfrm>
        </p:grpSpPr>
        <p:sp>
          <p:nvSpPr>
            <p:cNvPr id="12" name="TextBox 8">
              <a:extLst>
                <a:ext uri="{FF2B5EF4-FFF2-40B4-BE49-F238E27FC236}">
                  <a16:creationId xmlns:a16="http://schemas.microsoft.com/office/drawing/2014/main" id="{0508FB50-C3B6-4B43-A784-2CD30C78BB4E}"/>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3" name="Picture 12" descr="A close up of a sign&#10;&#10;Description generated with high confidence">
              <a:extLst>
                <a:ext uri="{FF2B5EF4-FFF2-40B4-BE49-F238E27FC236}">
                  <a16:creationId xmlns:a16="http://schemas.microsoft.com/office/drawing/2014/main" id="{4D336A3C-57EF-40FE-91BA-DF627EE30A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1035052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tx1"/>
              </a:solidFill>
              <a:latin typeface="Century Gothic" panose="020B0502020202020204" pitchFamily="34" charset="0"/>
            </a:endParaRPr>
          </a:p>
          <a:p>
            <a:r>
              <a:rPr lang="en-GB" sz="2000" b="1">
                <a:solidFill>
                  <a:schemeClr val="tx1"/>
                </a:solidFill>
                <a:latin typeface="Century Gothic" panose="020B0502020202020204" pitchFamily="34" charset="0"/>
              </a:rPr>
              <a:t>Reorder </a:t>
            </a:r>
            <a:r>
              <a:rPr lang="en-GB" sz="2000" b="1" dirty="0">
                <a:solidFill>
                  <a:schemeClr val="tx1"/>
                </a:solidFill>
                <a:latin typeface="Century Gothic" panose="020B0502020202020204" pitchFamily="34" charset="0"/>
              </a:rPr>
              <a:t>the sentences below into two paragraphs. </a:t>
            </a:r>
          </a:p>
          <a:p>
            <a:endParaRPr lang="en-GB" b="1" dirty="0">
              <a:latin typeface="Century Gothic" panose="020B0502020202020204" pitchFamily="34" charset="0"/>
            </a:endParaRPr>
          </a:p>
          <a:p>
            <a:pPr lvl="0" defTabSz="685800">
              <a:defRPr/>
            </a:pPr>
            <a:r>
              <a:rPr lang="en-GB" b="1" dirty="0">
                <a:solidFill>
                  <a:srgbClr val="FF0000"/>
                </a:solidFill>
                <a:latin typeface="Century Gothic" panose="020B0502020202020204" pitchFamily="34" charset="0"/>
              </a:rPr>
              <a:t>Example answer: </a:t>
            </a:r>
            <a:br>
              <a:rPr lang="en-GB" b="1" dirty="0">
                <a:solidFill>
                  <a:srgbClr val="FF0000"/>
                </a:solidFill>
                <a:latin typeface="Century Gothic" panose="020B0502020202020204" pitchFamily="34" charset="0"/>
              </a:rPr>
            </a:br>
            <a:br>
              <a:rPr lang="en-GB" b="1" dirty="0">
                <a:solidFill>
                  <a:srgbClr val="FF0000"/>
                </a:solidFill>
                <a:latin typeface="Century Gothic" panose="020B0502020202020204" pitchFamily="34" charset="0"/>
              </a:rPr>
            </a:br>
            <a:r>
              <a:rPr lang="en-GB" b="1" dirty="0">
                <a:solidFill>
                  <a:srgbClr val="FF0000"/>
                </a:solidFill>
                <a:latin typeface="Century Gothic" panose="020B0502020202020204" pitchFamily="34" charset="0"/>
              </a:rPr>
              <a:t>It was finally Friday and the library was a hive of activity. Everyone was going about their particular searches in the usual quiet and respectful manner. All of a sudden, the naughty puppy broke free from his lead at the entrance and made his way enthusiastically into the library.</a:t>
            </a:r>
          </a:p>
          <a:p>
            <a:pPr lvl="0" defTabSz="685800">
              <a:defRPr/>
            </a:pPr>
            <a:r>
              <a:rPr lang="en-GB" b="1" dirty="0">
                <a:solidFill>
                  <a:srgbClr val="FF0000"/>
                </a:solidFill>
                <a:latin typeface="Century Gothic" panose="020B0502020202020204" pitchFamily="34" charset="0"/>
              </a:rPr>
              <a:t>     The librarian was busy up the ladder, returning books to the shelves and humming happily to herself. She didn’t notice the excited puppy charging round the corner of the bookshelf, straight into the bottom rung of the ladder. It wobbled and she fell, sending her pile of papers and books flying into the air which landed in a disorganised mess on top of her.</a:t>
            </a:r>
          </a:p>
          <a:p>
            <a:pPr algn="ctr"/>
            <a:endParaRPr lang="en-GB" sz="2000" b="1" u="sng" dirty="0">
              <a:solidFill>
                <a:schemeClr val="tx1"/>
              </a:solidFill>
              <a:latin typeface="Century Gothic" panose="020B0502020202020204" pitchFamily="34" charset="0"/>
            </a:endParaRPr>
          </a:p>
          <a:p>
            <a:pPr marL="88900" algn="ctr"/>
            <a:endParaRPr lang="en-GB" sz="2800" dirty="0">
              <a:solidFill>
                <a:schemeClr val="tx1"/>
              </a:solidFill>
              <a:latin typeface="SassoonCRInfantMedium" panose="02000603020000020003" pitchFamily="2" charset="0"/>
            </a:endParaRPr>
          </a:p>
        </p:txBody>
      </p:sp>
      <p:grpSp>
        <p:nvGrpSpPr>
          <p:cNvPr id="11" name="Group 10">
            <a:extLst>
              <a:ext uri="{FF2B5EF4-FFF2-40B4-BE49-F238E27FC236}">
                <a16:creationId xmlns:a16="http://schemas.microsoft.com/office/drawing/2014/main" id="{FB9B2EC4-4E1F-43E1-9D45-FB673A00C275}"/>
              </a:ext>
            </a:extLst>
          </p:cNvPr>
          <p:cNvGrpSpPr/>
          <p:nvPr/>
        </p:nvGrpSpPr>
        <p:grpSpPr>
          <a:xfrm>
            <a:off x="59531" y="6454317"/>
            <a:ext cx="1238534" cy="403683"/>
            <a:chOff x="68077" y="6454317"/>
            <a:chExt cx="1238534" cy="403683"/>
          </a:xfrm>
        </p:grpSpPr>
        <p:sp>
          <p:nvSpPr>
            <p:cNvPr id="12" name="TextBox 8">
              <a:extLst>
                <a:ext uri="{FF2B5EF4-FFF2-40B4-BE49-F238E27FC236}">
                  <a16:creationId xmlns:a16="http://schemas.microsoft.com/office/drawing/2014/main" id="{0508FB50-C3B6-4B43-A784-2CD30C78BB4E}"/>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3" name="Picture 12" descr="A close up of a sign&#10;&#10;Description generated with high confidence">
              <a:extLst>
                <a:ext uri="{FF2B5EF4-FFF2-40B4-BE49-F238E27FC236}">
                  <a16:creationId xmlns:a16="http://schemas.microsoft.com/office/drawing/2014/main" id="{4D336A3C-57EF-40FE-91BA-DF627EE30A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294482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16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Identify the paragraphs in the text by writing the first two words of each.</a:t>
            </a:r>
            <a:endParaRPr lang="en-GB" sz="2000" b="1" u="sng" dirty="0">
              <a:solidFill>
                <a:schemeClr val="tx1"/>
              </a:solidFill>
              <a:latin typeface="Century Gothic" panose="020B0502020202020204" pitchFamily="34" charset="0"/>
            </a:endParaRPr>
          </a:p>
          <a:p>
            <a:endParaRPr lang="en-GB"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7" name="Rectangle: Rounded Corners 6">
            <a:extLst>
              <a:ext uri="{FF2B5EF4-FFF2-40B4-BE49-F238E27FC236}">
                <a16:creationId xmlns:a16="http://schemas.microsoft.com/office/drawing/2014/main" id="{A724C8B5-7F17-4F6F-A135-E50B84598BF4}"/>
              </a:ext>
            </a:extLst>
          </p:cNvPr>
          <p:cNvSpPr/>
          <p:nvPr/>
        </p:nvSpPr>
        <p:spPr>
          <a:xfrm>
            <a:off x="374073" y="1558474"/>
            <a:ext cx="8395854" cy="342879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tx1"/>
                </a:solidFill>
                <a:latin typeface="Century Gothic" panose="020B0502020202020204" pitchFamily="34" charset="0"/>
              </a:rPr>
              <a:t>Her head was thick with confusion as she watched the sharks swimming beneath her. She remained motionless to avoid disturbing them, safe in the knowledge that this would prevent them from noticing her. Sure enough, she seemed invisible to the monsters below. </a:t>
            </a:r>
          </a:p>
          <a:p>
            <a:r>
              <a:rPr lang="en-GB" sz="1600" b="1" dirty="0">
                <a:solidFill>
                  <a:schemeClr val="tx1"/>
                </a:solidFill>
                <a:latin typeface="Century Gothic" panose="020B0502020202020204" pitchFamily="34" charset="0"/>
              </a:rPr>
              <a:t>      Without warning, a dull clunking sound broke the silence causing the sharks to dart about swiftly beneath her. Where it had come from, she wasn’t sure. There it was again! She started to panic more urgently, dropping her camera as she spotted one of the sharks eyeballing her from below. </a:t>
            </a:r>
          </a:p>
          <a:p>
            <a:r>
              <a:rPr lang="en-GB" sz="1600" b="1" dirty="0">
                <a:solidFill>
                  <a:schemeClr val="tx1"/>
                </a:solidFill>
                <a:latin typeface="Century Gothic" panose="020B0502020202020204" pitchFamily="34" charset="0"/>
              </a:rPr>
              <a:t>   What should she do? She had so much brilliant footage on there that she couldn’t bare to lose it, but was her camera really more important than saving herself? She had to react, and fast!</a:t>
            </a:r>
          </a:p>
          <a:p>
            <a:pPr algn="ctr"/>
            <a:endParaRPr lang="en-GB" dirty="0">
              <a:solidFill>
                <a:schemeClr val="tx1"/>
              </a:solidFill>
            </a:endParaRPr>
          </a:p>
        </p:txBody>
      </p:sp>
    </p:spTree>
    <p:extLst>
      <p:ext uri="{BB962C8B-B14F-4D97-AF65-F5344CB8AC3E}">
        <p14:creationId xmlns:p14="http://schemas.microsoft.com/office/powerpoint/2010/main" val="185327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16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Identify the paragraphs in the text by writing the first two words of each. </a:t>
            </a:r>
          </a:p>
          <a:p>
            <a:endParaRPr lang="en-GB" sz="2000" b="1" u="sng" dirty="0">
              <a:solidFill>
                <a:schemeClr val="tx1"/>
              </a:solidFill>
              <a:latin typeface="Century Gothic" panose="020B0502020202020204" pitchFamily="34" charset="0"/>
            </a:endParaRPr>
          </a:p>
          <a:p>
            <a:endParaRPr lang="en-GB" sz="2000" b="1" u="sng" dirty="0">
              <a:solidFill>
                <a:schemeClr val="tx1"/>
              </a:solidFill>
              <a:latin typeface="Century Gothic" panose="020B0502020202020204" pitchFamily="34" charset="0"/>
            </a:endParaRPr>
          </a:p>
          <a:p>
            <a:endParaRPr lang="en-GB" sz="2000" b="1" u="sng" dirty="0">
              <a:solidFill>
                <a:schemeClr val="tx1"/>
              </a:solidFill>
              <a:latin typeface="Century Gothic" panose="020B0502020202020204" pitchFamily="34" charset="0"/>
            </a:endParaRPr>
          </a:p>
          <a:p>
            <a:endParaRPr lang="en-GB" sz="2000" b="1" u="sng" dirty="0">
              <a:solidFill>
                <a:schemeClr val="tx1"/>
              </a:solidFill>
              <a:latin typeface="Century Gothic" panose="020B0502020202020204" pitchFamily="34" charset="0"/>
            </a:endParaRPr>
          </a:p>
          <a:p>
            <a:endParaRPr lang="en-GB" sz="2000" b="1" u="sng" dirty="0">
              <a:solidFill>
                <a:schemeClr val="tx1"/>
              </a:solidFill>
              <a:latin typeface="Century Gothic" panose="020B0502020202020204" pitchFamily="34" charset="0"/>
            </a:endParaRPr>
          </a:p>
          <a:p>
            <a:endParaRPr lang="en-GB" sz="2000" b="1" u="sng" dirty="0">
              <a:solidFill>
                <a:schemeClr val="tx1"/>
              </a:solidFill>
              <a:latin typeface="Century Gothic" panose="020B0502020202020204" pitchFamily="34" charset="0"/>
            </a:endParaRPr>
          </a:p>
          <a:p>
            <a:endParaRPr lang="en-GB" sz="2000" b="1" u="sng" dirty="0">
              <a:solidFill>
                <a:schemeClr val="tx1"/>
              </a:solidFill>
              <a:latin typeface="Century Gothic" panose="020B0502020202020204" pitchFamily="34" charset="0"/>
            </a:endParaRPr>
          </a:p>
          <a:p>
            <a:endParaRPr lang="en-GB" sz="2000" b="1" u="sng" dirty="0">
              <a:solidFill>
                <a:schemeClr val="tx1"/>
              </a:solidFill>
              <a:latin typeface="Century Gothic" panose="020B0502020202020204" pitchFamily="34" charset="0"/>
            </a:endParaRPr>
          </a:p>
          <a:p>
            <a:endParaRPr lang="en-GB" sz="2000" b="1" u="sng" dirty="0">
              <a:solidFill>
                <a:schemeClr val="tx1"/>
              </a:solidFill>
              <a:latin typeface="Century Gothic" panose="020B0502020202020204" pitchFamily="34" charset="0"/>
            </a:endParaRPr>
          </a:p>
          <a:p>
            <a:endParaRPr lang="en-GB" sz="2000" b="1" u="sng" dirty="0">
              <a:solidFill>
                <a:schemeClr val="tx1"/>
              </a:solidFill>
              <a:latin typeface="Century Gothic" panose="020B0502020202020204" pitchFamily="34" charset="0"/>
            </a:endParaRPr>
          </a:p>
          <a:p>
            <a:endParaRPr lang="en-GB" sz="2000" b="1" u="sng" dirty="0">
              <a:solidFill>
                <a:schemeClr val="tx1"/>
              </a:solidFill>
              <a:latin typeface="Century Gothic" panose="020B0502020202020204" pitchFamily="34" charset="0"/>
            </a:endParaRPr>
          </a:p>
          <a:p>
            <a:endParaRPr lang="en-GB" sz="2000" b="1" u="sng" dirty="0">
              <a:solidFill>
                <a:schemeClr val="tx1"/>
              </a:solidFill>
              <a:latin typeface="Century Gothic" panose="020B0502020202020204" pitchFamily="34" charset="0"/>
            </a:endParaRPr>
          </a:p>
          <a:p>
            <a:endParaRPr lang="en-GB" sz="2000" b="1" u="sng"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Her head, Without warning, What should</a:t>
            </a:r>
          </a:p>
          <a:p>
            <a:endParaRPr lang="en-GB" sz="2000" b="1" u="sng" dirty="0">
              <a:solidFill>
                <a:schemeClr val="tx1"/>
              </a:solidFill>
              <a:latin typeface="Century Gothic" panose="020B0502020202020204" pitchFamily="34" charset="0"/>
            </a:endParaRPr>
          </a:p>
          <a:p>
            <a:endParaRPr lang="en-GB"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7" name="Rectangle: Rounded Corners 6">
            <a:extLst>
              <a:ext uri="{FF2B5EF4-FFF2-40B4-BE49-F238E27FC236}">
                <a16:creationId xmlns:a16="http://schemas.microsoft.com/office/drawing/2014/main" id="{A724C8B5-7F17-4F6F-A135-E50B84598BF4}"/>
              </a:ext>
            </a:extLst>
          </p:cNvPr>
          <p:cNvSpPr/>
          <p:nvPr/>
        </p:nvSpPr>
        <p:spPr>
          <a:xfrm>
            <a:off x="374073" y="1558474"/>
            <a:ext cx="8395854" cy="342879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rgbClr val="FF0000"/>
                </a:solidFill>
                <a:latin typeface="Century Gothic" panose="020B0502020202020204" pitchFamily="34" charset="0"/>
              </a:rPr>
              <a:t>Her head </a:t>
            </a:r>
            <a:r>
              <a:rPr lang="en-GB" sz="1600" b="1" dirty="0">
                <a:solidFill>
                  <a:schemeClr val="tx1"/>
                </a:solidFill>
                <a:latin typeface="Century Gothic" panose="020B0502020202020204" pitchFamily="34" charset="0"/>
              </a:rPr>
              <a:t>was thick with confusion as she watched the sharks swimming beneath her. She remained motionless to avoid disturbing them, safe in the knowledge that this would prevent them from noticing her. Sure enough, she seemed invisible to the monsters below. </a:t>
            </a:r>
          </a:p>
          <a:p>
            <a:r>
              <a:rPr lang="en-GB" sz="1600" b="1" dirty="0">
                <a:solidFill>
                  <a:schemeClr val="tx1"/>
                </a:solidFill>
                <a:latin typeface="Century Gothic" panose="020B0502020202020204" pitchFamily="34" charset="0"/>
              </a:rPr>
              <a:t>      </a:t>
            </a:r>
            <a:r>
              <a:rPr lang="en-GB" sz="1600" b="1" dirty="0">
                <a:solidFill>
                  <a:srgbClr val="FF0000"/>
                </a:solidFill>
                <a:latin typeface="Century Gothic" panose="020B0502020202020204" pitchFamily="34" charset="0"/>
              </a:rPr>
              <a:t>Without warning</a:t>
            </a:r>
            <a:r>
              <a:rPr lang="en-GB" sz="1600" b="1" dirty="0">
                <a:solidFill>
                  <a:schemeClr val="tx1"/>
                </a:solidFill>
                <a:latin typeface="Century Gothic" panose="020B0502020202020204" pitchFamily="34" charset="0"/>
              </a:rPr>
              <a:t>, a dull clunking sound broke the silence causing the sharks to dart about swiftly beneath her. Where it had come from, she wasn’t sure. There it was again! She started to panic more urgently, dropping her camera as she spotted one of the sharks eyeballing her from below. </a:t>
            </a:r>
          </a:p>
          <a:p>
            <a:r>
              <a:rPr lang="en-GB" sz="1600" b="1" dirty="0">
                <a:solidFill>
                  <a:schemeClr val="tx1"/>
                </a:solidFill>
                <a:latin typeface="Century Gothic" panose="020B0502020202020204" pitchFamily="34" charset="0"/>
              </a:rPr>
              <a:t>   </a:t>
            </a:r>
            <a:r>
              <a:rPr lang="en-GB" sz="1600" b="1" dirty="0">
                <a:solidFill>
                  <a:srgbClr val="FF0000"/>
                </a:solidFill>
                <a:latin typeface="Century Gothic" panose="020B0502020202020204" pitchFamily="34" charset="0"/>
              </a:rPr>
              <a:t>What should </a:t>
            </a:r>
            <a:r>
              <a:rPr lang="en-GB" sz="1600" b="1" dirty="0">
                <a:solidFill>
                  <a:schemeClr val="tx1"/>
                </a:solidFill>
                <a:latin typeface="Century Gothic" panose="020B0502020202020204" pitchFamily="34" charset="0"/>
              </a:rPr>
              <a:t>she do? She had so much brilliant footage on there that she couldn’t bare to lose it, but was her camera really more important than saving herself? She had to react, and fast!</a:t>
            </a:r>
          </a:p>
          <a:p>
            <a:pPr algn="ctr"/>
            <a:endParaRPr lang="en-GB" dirty="0">
              <a:solidFill>
                <a:schemeClr val="tx1"/>
              </a:solidFill>
            </a:endParaRPr>
          </a:p>
        </p:txBody>
      </p:sp>
    </p:spTree>
    <p:extLst>
      <p:ext uri="{BB962C8B-B14F-4D97-AF65-F5344CB8AC3E}">
        <p14:creationId xmlns:p14="http://schemas.microsoft.com/office/powerpoint/2010/main" val="71024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16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Which paragraph describes the start of some action?</a:t>
            </a:r>
            <a:endParaRPr lang="en-GB"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7" name="Rectangle: Rounded Corners 6">
            <a:extLst>
              <a:ext uri="{FF2B5EF4-FFF2-40B4-BE49-F238E27FC236}">
                <a16:creationId xmlns:a16="http://schemas.microsoft.com/office/drawing/2014/main" id="{A724C8B5-7F17-4F6F-A135-E50B84598BF4}"/>
              </a:ext>
            </a:extLst>
          </p:cNvPr>
          <p:cNvSpPr/>
          <p:nvPr/>
        </p:nvSpPr>
        <p:spPr>
          <a:xfrm>
            <a:off x="374073" y="1558474"/>
            <a:ext cx="8395854" cy="342879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tx1"/>
                </a:solidFill>
                <a:latin typeface="Century Gothic" panose="020B0502020202020204" pitchFamily="34" charset="0"/>
              </a:rPr>
              <a:t>Her head was thick with confusion as she watched the sharks swimming beneath her. She remained motionless to avoid disturbing them, safe in the knowledge that this would prevent them from noticing her. Sure enough, she seemed invisible to the monsters below. </a:t>
            </a:r>
          </a:p>
          <a:p>
            <a:r>
              <a:rPr lang="en-GB" sz="1600" b="1" dirty="0">
                <a:solidFill>
                  <a:schemeClr val="tx1"/>
                </a:solidFill>
                <a:latin typeface="Century Gothic" panose="020B0502020202020204" pitchFamily="34" charset="0"/>
              </a:rPr>
              <a:t>      Without warning, a dull clunking sound broke the silence causing the sharks to dart about swiftly beneath her. Where it had come from, she wasn’t sure. There it was again! She started to panic more urgently, dropping her camera as she spotted one of the sharks eyeballing her from below. </a:t>
            </a:r>
          </a:p>
          <a:p>
            <a:r>
              <a:rPr lang="en-GB" sz="1600" b="1" dirty="0">
                <a:solidFill>
                  <a:schemeClr val="tx1"/>
                </a:solidFill>
                <a:latin typeface="Century Gothic" panose="020B0502020202020204" pitchFamily="34" charset="0"/>
              </a:rPr>
              <a:t>   What should she do? She had so much brilliant footage on there that she couldn’t bare to lose it, but was her camera really more important than saving herself? She had to react, and fast!</a:t>
            </a:r>
          </a:p>
          <a:p>
            <a:pPr algn="ctr"/>
            <a:endParaRPr lang="en-GB" dirty="0">
              <a:solidFill>
                <a:schemeClr val="tx1"/>
              </a:solidFill>
            </a:endParaRPr>
          </a:p>
        </p:txBody>
      </p:sp>
      <p:sp>
        <p:nvSpPr>
          <p:cNvPr id="8" name="Rectangle: Rounded Corners 7">
            <a:extLst>
              <a:ext uri="{FF2B5EF4-FFF2-40B4-BE49-F238E27FC236}">
                <a16:creationId xmlns:a16="http://schemas.microsoft.com/office/drawing/2014/main" id="{6292E0A9-2EEB-4C85-8B7B-A21757DF81E6}"/>
              </a:ext>
            </a:extLst>
          </p:cNvPr>
          <p:cNvSpPr/>
          <p:nvPr/>
        </p:nvSpPr>
        <p:spPr>
          <a:xfrm>
            <a:off x="1265811" y="5573991"/>
            <a:ext cx="1740242" cy="396000"/>
          </a:xfrm>
          <a:prstGeom prst="round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chemeClr val="tx1"/>
                </a:solidFill>
                <a:latin typeface="Century Gothic" panose="020B0502020202020204" pitchFamily="34" charset="0"/>
              </a:rPr>
              <a:t>Paragraph 1</a:t>
            </a:r>
          </a:p>
        </p:txBody>
      </p:sp>
      <p:sp>
        <p:nvSpPr>
          <p:cNvPr id="12" name="Rectangle: Rounded Corners 11">
            <a:extLst>
              <a:ext uri="{FF2B5EF4-FFF2-40B4-BE49-F238E27FC236}">
                <a16:creationId xmlns:a16="http://schemas.microsoft.com/office/drawing/2014/main" id="{1EC8BB0D-7BAF-43E1-9253-445C942502E6}"/>
              </a:ext>
            </a:extLst>
          </p:cNvPr>
          <p:cNvSpPr/>
          <p:nvPr/>
        </p:nvSpPr>
        <p:spPr>
          <a:xfrm>
            <a:off x="3519484" y="5573991"/>
            <a:ext cx="1740242" cy="396000"/>
          </a:xfrm>
          <a:prstGeom prst="round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chemeClr val="tx1"/>
                </a:solidFill>
                <a:latin typeface="Century Gothic" panose="020B0502020202020204" pitchFamily="34" charset="0"/>
              </a:rPr>
              <a:t>Paragraph 2</a:t>
            </a:r>
            <a:endParaRPr lang="en-GB" dirty="0">
              <a:solidFill>
                <a:schemeClr val="tx1"/>
              </a:solidFill>
              <a:highlight>
                <a:srgbClr val="FFFF00"/>
              </a:highlight>
              <a:latin typeface="Century Gothic" panose="020B0502020202020204" pitchFamily="34" charset="0"/>
            </a:endParaRPr>
          </a:p>
        </p:txBody>
      </p:sp>
      <p:sp>
        <p:nvSpPr>
          <p:cNvPr id="13" name="Rectangle: Rounded Corners 12">
            <a:extLst>
              <a:ext uri="{FF2B5EF4-FFF2-40B4-BE49-F238E27FC236}">
                <a16:creationId xmlns:a16="http://schemas.microsoft.com/office/drawing/2014/main" id="{7D931382-4076-43B9-8D75-D97C7545CF01}"/>
              </a:ext>
            </a:extLst>
          </p:cNvPr>
          <p:cNvSpPr/>
          <p:nvPr/>
        </p:nvSpPr>
        <p:spPr>
          <a:xfrm>
            <a:off x="5773156" y="5573991"/>
            <a:ext cx="1740242" cy="396000"/>
          </a:xfrm>
          <a:prstGeom prst="round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chemeClr val="tx1"/>
                </a:solidFill>
                <a:latin typeface="Century Gothic" panose="020B0502020202020204" pitchFamily="34" charset="0"/>
              </a:rPr>
              <a:t>Paragraph 3</a:t>
            </a:r>
            <a:endParaRPr lang="en-GB" dirty="0">
              <a:solidFill>
                <a:schemeClr val="tx1"/>
              </a:solidFill>
              <a:highlight>
                <a:srgbClr val="FFFF00"/>
              </a:highlight>
              <a:latin typeface="Century Gothic" panose="020B0502020202020204" pitchFamily="34" charset="0"/>
            </a:endParaRPr>
          </a:p>
        </p:txBody>
      </p:sp>
    </p:spTree>
    <p:extLst>
      <p:ext uri="{BB962C8B-B14F-4D97-AF65-F5344CB8AC3E}">
        <p14:creationId xmlns:p14="http://schemas.microsoft.com/office/powerpoint/2010/main" val="15523302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FAF844F8D8A5418E98F34D21016ED8" ma:contentTypeVersion="17" ma:contentTypeDescription="Create a new document." ma:contentTypeScope="" ma:versionID="2858803b8c6804fdc137be4329942ee3">
  <xsd:schema xmlns:xsd="http://www.w3.org/2001/XMLSchema" xmlns:xs="http://www.w3.org/2001/XMLSchema" xmlns:p="http://schemas.microsoft.com/office/2006/metadata/properties" xmlns:ns1="http://schemas.microsoft.com/sharepoint/v3" xmlns:ns2="86144f90-c7b6-48d0-aae5-f5e9e48cc3df" xmlns:ns3="0f0ae0ff-29c4-4766-b250-c1a9bee8d430" targetNamespace="http://schemas.microsoft.com/office/2006/metadata/properties" ma:root="true" ma:fieldsID="04d8a99e9b37cab27d9252feb61c8588" ns1:_="" ns2:_="" ns3:_="">
    <xsd:import namespace="http://schemas.microsoft.com/sharepoint/v3"/>
    <xsd:import namespace="86144f90-c7b6-48d0-aae5-f5e9e48cc3df"/>
    <xsd:import namespace="0f0ae0ff-29c4-4766-b250-c1a9bee8d430"/>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Location" minOccurs="0"/>
                <xsd:element ref="ns1:_ip_UnifiedCompliancePolicyProperties" minOccurs="0"/>
                <xsd:element ref="ns1:_ip_UnifiedCompliancePolicyUIAction" minOccurs="0"/>
                <xsd:element ref="ns3:MediaServiceOCR"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description="" ma:hidden="true" ma:internalName="_ip_UnifiedCompliancePolicyProperties">
      <xsd:simpleType>
        <xsd:restriction base="dms:Note"/>
      </xsd:simpleType>
    </xsd:element>
    <xsd:element name="_ip_UnifiedCompliancePolicyUIAction" ma:index="21"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element name="TaxKeywordTaxHTField" ma:index="13"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description="" ma:hidden="true" ma:list="{22ec0cf8-456d-4606-8852-2ed8c6b517f4}" ma:internalName="TaxCatchAll" ma:showField="CatchAllData" ma:web="86144f90-c7b6-48d0-aae5-f5e9e48cc3d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f0ae0ff-29c4-4766-b250-c1a9bee8d430"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AutoTags" ma:index="18" nillable="true" ma:displayName="MediaServiceAutoTags" ma:description="" ma:internalName="MediaServiceAutoTags" ma:readOnly="true">
      <xsd:simpleType>
        <xsd:restriction base="dms:Text"/>
      </xsd:simpleType>
    </xsd:element>
    <xsd:element name="MediaServiceLocation" ma:index="19" nillable="true" ma:displayName="MediaServiceLocation" ma:description="" ma:internalName="MediaServiceLocation" ma:readOnly="true">
      <xsd:simpleType>
        <xsd:restriction base="dms:Text"/>
      </xsd:simpleType>
    </xsd:element>
    <xsd:element name="MediaServiceOCR" ma:index="22" nillable="true" ma:displayName="MediaServiceOCR" ma:internalName="MediaServiceOCR" ma:readOnly="true">
      <xsd:simpleType>
        <xsd:restriction base="dms:Note">
          <xsd:maxLength value="255"/>
        </xsd:restriction>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GenerationTime" ma:index="24"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KeywordTaxHTField xmlns="86144f90-c7b6-48d0-aae5-f5e9e48cc3df">
      <Terms xmlns="http://schemas.microsoft.com/office/infopath/2007/PartnerControls"/>
    </TaxKeywordTaxHTField>
    <_ip_UnifiedCompliancePolicyProperties xmlns="http://schemas.microsoft.com/sharepoint/v3" xsi:nil="true"/>
    <TaxCatchAll xmlns="86144f90-c7b6-48d0-aae5-f5e9e48cc3d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140ADB-708A-4D6F-B855-0D072FA57F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6144f90-c7b6-48d0-aae5-f5e9e48cc3df"/>
    <ds:schemaRef ds:uri="0f0ae0ff-29c4-4766-b250-c1a9bee8d4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F8F11D-A449-4684-B8E0-461263A2E192}">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86144f90-c7b6-48d0-aae5-f5e9e48cc3df"/>
    <ds:schemaRef ds:uri="0f0ae0ff-29c4-4766-b250-c1a9bee8d430"/>
    <ds:schemaRef ds:uri="http://www.w3.org/XML/1998/namespace"/>
    <ds:schemaRef ds:uri="http://purl.org/dc/dcmitype/"/>
  </ds:schemaRefs>
</ds:datastoreItem>
</file>

<file path=customXml/itemProps3.xml><?xml version="1.0" encoding="utf-8"?>
<ds:datastoreItem xmlns:ds="http://schemas.openxmlformats.org/officeDocument/2006/customXml" ds:itemID="{8BE7001C-4FE1-4FF1-8D32-419BDEA7C0F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984</TotalTime>
  <Words>2276</Words>
  <Application>Microsoft Office PowerPoint</Application>
  <PresentationFormat>On-screen Show (4:3)</PresentationFormat>
  <Paragraphs>383</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Century Gothic</vt:lpstr>
      <vt:lpstr>SassoonCRInfantMedium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Victoria Worthington</cp:lastModifiedBy>
  <cp:revision>5</cp:revision>
  <dcterms:created xsi:type="dcterms:W3CDTF">2018-03-17T10:08:43Z</dcterms:created>
  <dcterms:modified xsi:type="dcterms:W3CDTF">2019-04-15T11:54:20Z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0x01010060FAF844F8D8A5418E98F34D21016ED8</vt:lpwstr>
  </property>
  <property fmtid="{D5CDD505-2E9C-101B-9397-08002B2CF9AE}" pid="3" name="TaxKeyword">
    <vt:lpwstr/>
  </property>
  <property fmtid="{D5CDD505-2E9C-101B-9397-08002B2CF9AE}" pid="4" name="AuthorIds_UIVersion_1024">
    <vt:lpwstr>176</vt:lpwstr>
  </property>
  <property fmtid="{D5CDD505-2E9C-101B-9397-08002B2CF9AE}" pid="5" name="AuthorIds_UIVersion_1536">
    <vt:lpwstr>43</vt:lpwstr>
  </property>
  <property fmtid="{D5CDD505-2E9C-101B-9397-08002B2CF9AE}" pid="6" name="AuthorIds_UIVersion_512">
    <vt:lpwstr>154</vt:lpwstr>
  </property>
  <property fmtid="{D5CDD505-2E9C-101B-9397-08002B2CF9AE}" pid="7" name="AuthorIds_UIVersion_7168">
    <vt:lpwstr>183</vt:lpwstr>
  </property>
</Properties>
</file>