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411" r:id="rId5"/>
    <p:sldId id="256" r:id="rId6"/>
    <p:sldId id="391" r:id="rId7"/>
    <p:sldId id="390" r:id="rId8"/>
    <p:sldId id="361" r:id="rId9"/>
    <p:sldId id="419" r:id="rId10"/>
    <p:sldId id="360" r:id="rId11"/>
    <p:sldId id="420" r:id="rId12"/>
    <p:sldId id="421" r:id="rId13"/>
    <p:sldId id="422" r:id="rId14"/>
    <p:sldId id="423" r:id="rId15"/>
    <p:sldId id="424" r:id="rId16"/>
    <p:sldId id="425" r:id="rId17"/>
    <p:sldId id="426" r:id="rId18"/>
    <p:sldId id="314" r:id="rId19"/>
    <p:sldId id="427" r:id="rId20"/>
    <p:sldId id="428" r:id="rId21"/>
    <p:sldId id="429" r:id="rId22"/>
    <p:sldId id="430" r:id="rId23"/>
    <p:sldId id="432" r:id="rId24"/>
    <p:sldId id="43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E9CB1-B463-4E24-815E-355BBF7CFF0C}" v="62" dt="2019-05-16T13:06:25.234"/>
    <p1510:client id="{1207AC97-B20A-46B6-9F10-B9B40BB95C95}" v="8" dt="2019-05-16T19:35:09.426"/>
    <p1510:client id="{ED643FBB-5160-42DC-B29A-146FB280FA3F}" v="4" dt="2019-05-17T09:52:00.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Pezzaioli" userId="360b41a0-b242-48d2-b707-f5fa57585d53" providerId="ADAL" clId="{BA4C3116-3532-4269-9604-39F6FC16B28B}"/>
    <pc:docChg chg="undo custSel addSld delSld modSld sldOrd">
      <pc:chgData name="Louise Pezzaioli" userId="360b41a0-b242-48d2-b707-f5fa57585d53" providerId="ADAL" clId="{BA4C3116-3532-4269-9604-39F6FC16B28B}" dt="2019-05-16T13:06:25.234" v="7719" actId="207"/>
      <pc:docMkLst>
        <pc:docMk/>
      </pc:docMkLst>
      <pc:sldChg chg="modSp">
        <pc:chgData name="Louise Pezzaioli" userId="360b41a0-b242-48d2-b707-f5fa57585d53" providerId="ADAL" clId="{BA4C3116-3532-4269-9604-39F6FC16B28B}" dt="2019-05-16T10:52:56.495" v="961" actId="20577"/>
        <pc:sldMkLst>
          <pc:docMk/>
          <pc:sldMk cId="2637481266" sldId="256"/>
        </pc:sldMkLst>
        <pc:spChg chg="mod">
          <ac:chgData name="Louise Pezzaioli" userId="360b41a0-b242-48d2-b707-f5fa57585d53" providerId="ADAL" clId="{BA4C3116-3532-4269-9604-39F6FC16B28B}" dt="2019-05-16T10:52:56.495" v="961" actId="20577"/>
          <ac:spMkLst>
            <pc:docMk/>
            <pc:sldMk cId="2637481266" sldId="256"/>
            <ac:spMk id="19" creationId="{5252A847-DE45-4FA3-A1F8-EEBEB845FF8E}"/>
          </ac:spMkLst>
        </pc:spChg>
      </pc:sldChg>
      <pc:sldChg chg="addSp delSp modSp">
        <pc:chgData name="Louise Pezzaioli" userId="360b41a0-b242-48d2-b707-f5fa57585d53" providerId="ADAL" clId="{BA4C3116-3532-4269-9604-39F6FC16B28B}" dt="2019-05-16T12:54:20.346" v="6940"/>
        <pc:sldMkLst>
          <pc:docMk/>
          <pc:sldMk cId="636014570" sldId="314"/>
        </pc:sldMkLst>
        <pc:spChg chg="add del mod">
          <ac:chgData name="Louise Pezzaioli" userId="360b41a0-b242-48d2-b707-f5fa57585d53" providerId="ADAL" clId="{BA4C3116-3532-4269-9604-39F6FC16B28B}" dt="2019-05-16T12:54:19.581" v="6939" actId="478"/>
          <ac:spMkLst>
            <pc:docMk/>
            <pc:sldMk cId="636014570" sldId="314"/>
            <ac:spMk id="2" creationId="{F7B60220-B9E3-4462-94EF-EEB91AA933C4}"/>
          </ac:spMkLst>
        </pc:spChg>
        <pc:spChg chg="mod">
          <ac:chgData name="Louise Pezzaioli" userId="360b41a0-b242-48d2-b707-f5fa57585d53" providerId="ADAL" clId="{BA4C3116-3532-4269-9604-39F6FC16B28B}" dt="2019-05-16T12:50:29.310" v="6343" actId="20577"/>
          <ac:spMkLst>
            <pc:docMk/>
            <pc:sldMk cId="636014570" sldId="314"/>
            <ac:spMk id="19" creationId="{5252A847-DE45-4FA3-A1F8-EEBEB845FF8E}"/>
          </ac:spMkLst>
        </pc:spChg>
        <pc:graphicFrameChg chg="modGraphic">
          <ac:chgData name="Louise Pezzaioli" userId="360b41a0-b242-48d2-b707-f5fa57585d53" providerId="ADAL" clId="{BA4C3116-3532-4269-9604-39F6FC16B28B}" dt="2019-05-16T12:49:45.693" v="6317" actId="20577"/>
          <ac:graphicFrameMkLst>
            <pc:docMk/>
            <pc:sldMk cId="636014570" sldId="314"/>
            <ac:graphicFrameMk id="6" creationId="{222FE73E-B6A6-4255-898B-27AB5A711FE1}"/>
          </ac:graphicFrameMkLst>
        </pc:graphicFrameChg>
        <pc:graphicFrameChg chg="add">
          <ac:chgData name="Louise Pezzaioli" userId="360b41a0-b242-48d2-b707-f5fa57585d53" providerId="ADAL" clId="{BA4C3116-3532-4269-9604-39F6FC16B28B}" dt="2019-05-16T12:54:20.346" v="6940"/>
          <ac:graphicFrameMkLst>
            <pc:docMk/>
            <pc:sldMk cId="636014570" sldId="314"/>
            <ac:graphicFrameMk id="8" creationId="{B6584962-973F-493F-A146-F7ADDB70C25F}"/>
          </ac:graphicFrameMkLst>
        </pc:graphicFrameChg>
      </pc:sldChg>
      <pc:sldChg chg="addSp modSp">
        <pc:chgData name="Louise Pezzaioli" userId="360b41a0-b242-48d2-b707-f5fa57585d53" providerId="ADAL" clId="{BA4C3116-3532-4269-9604-39F6FC16B28B}" dt="2019-05-16T12:05:26.644" v="3910" actId="20577"/>
        <pc:sldMkLst>
          <pc:docMk/>
          <pc:sldMk cId="36917022" sldId="360"/>
        </pc:sldMkLst>
        <pc:spChg chg="mod">
          <ac:chgData name="Louise Pezzaioli" userId="360b41a0-b242-48d2-b707-f5fa57585d53" providerId="ADAL" clId="{BA4C3116-3532-4269-9604-39F6FC16B28B}" dt="2019-05-16T11:55:23.109" v="3761" actId="20577"/>
          <ac:spMkLst>
            <pc:docMk/>
            <pc:sldMk cId="36917022" sldId="360"/>
            <ac:spMk id="19" creationId="{5252A847-DE45-4FA3-A1F8-EEBEB845FF8E}"/>
          </ac:spMkLst>
        </pc:spChg>
        <pc:graphicFrameChg chg="modGraphic">
          <ac:chgData name="Louise Pezzaioli" userId="360b41a0-b242-48d2-b707-f5fa57585d53" providerId="ADAL" clId="{BA4C3116-3532-4269-9604-39F6FC16B28B}" dt="2019-05-16T12:05:26.644" v="3910" actId="20577"/>
          <ac:graphicFrameMkLst>
            <pc:docMk/>
            <pc:sldMk cId="36917022" sldId="360"/>
            <ac:graphicFrameMk id="2" creationId="{68EAB999-B9BD-482A-909F-C0BDB27DC8C3}"/>
          </ac:graphicFrameMkLst>
        </pc:graphicFrameChg>
        <pc:graphicFrameChg chg="add mod modGraphic">
          <ac:chgData name="Louise Pezzaioli" userId="360b41a0-b242-48d2-b707-f5fa57585d53" providerId="ADAL" clId="{BA4C3116-3532-4269-9604-39F6FC16B28B}" dt="2019-05-16T11:59:16.050" v="3812" actId="255"/>
          <ac:graphicFrameMkLst>
            <pc:docMk/>
            <pc:sldMk cId="36917022" sldId="360"/>
            <ac:graphicFrameMk id="7" creationId="{9238A7C9-72DE-4149-8FD5-42374B02E584}"/>
          </ac:graphicFrameMkLst>
        </pc:graphicFrameChg>
      </pc:sldChg>
      <pc:sldChg chg="modSp">
        <pc:chgData name="Louise Pezzaioli" userId="360b41a0-b242-48d2-b707-f5fa57585d53" providerId="ADAL" clId="{BA4C3116-3532-4269-9604-39F6FC16B28B}" dt="2019-05-16T11:04:27.179" v="1185" actId="20577"/>
        <pc:sldMkLst>
          <pc:docMk/>
          <pc:sldMk cId="1035052751" sldId="361"/>
        </pc:sldMkLst>
        <pc:spChg chg="mod">
          <ac:chgData name="Louise Pezzaioli" userId="360b41a0-b242-48d2-b707-f5fa57585d53" providerId="ADAL" clId="{BA4C3116-3532-4269-9604-39F6FC16B28B}" dt="2019-05-16T11:04:27.179" v="1185" actId="20577"/>
          <ac:spMkLst>
            <pc:docMk/>
            <pc:sldMk cId="1035052751" sldId="361"/>
            <ac:spMk id="19" creationId="{5252A847-DE45-4FA3-A1F8-EEBEB845FF8E}"/>
          </ac:spMkLst>
        </pc:spChg>
      </pc:sldChg>
      <pc:sldChg chg="modSp">
        <pc:chgData name="Louise Pezzaioli" userId="360b41a0-b242-48d2-b707-f5fa57585d53" providerId="ADAL" clId="{BA4C3116-3532-4269-9604-39F6FC16B28B}" dt="2019-05-16T10:53:13.849" v="984" actId="20577"/>
        <pc:sldMkLst>
          <pc:docMk/>
          <pc:sldMk cId="3401100034" sldId="390"/>
        </pc:sldMkLst>
        <pc:spChg chg="mod">
          <ac:chgData name="Louise Pezzaioli" userId="360b41a0-b242-48d2-b707-f5fa57585d53" providerId="ADAL" clId="{BA4C3116-3532-4269-9604-39F6FC16B28B}" dt="2019-05-16T10:53:13.849" v="984" actId="20577"/>
          <ac:spMkLst>
            <pc:docMk/>
            <pc:sldMk cId="3401100034" sldId="390"/>
            <ac:spMk id="7" creationId="{C0CD6503-388C-4F9E-9FB0-9053D8579D01}"/>
          </ac:spMkLst>
        </pc:spChg>
      </pc:sldChg>
      <pc:sldChg chg="modSp">
        <pc:chgData name="Louise Pezzaioli" userId="360b41a0-b242-48d2-b707-f5fa57585d53" providerId="ADAL" clId="{BA4C3116-3532-4269-9604-39F6FC16B28B}" dt="2019-05-16T10:53:03.236" v="973" actId="5793"/>
        <pc:sldMkLst>
          <pc:docMk/>
          <pc:sldMk cId="2075266808" sldId="391"/>
        </pc:sldMkLst>
        <pc:spChg chg="mod">
          <ac:chgData name="Louise Pezzaioli" userId="360b41a0-b242-48d2-b707-f5fa57585d53" providerId="ADAL" clId="{BA4C3116-3532-4269-9604-39F6FC16B28B}" dt="2019-05-16T10:53:03.236" v="973" actId="5793"/>
          <ac:spMkLst>
            <pc:docMk/>
            <pc:sldMk cId="2075266808" sldId="391"/>
            <ac:spMk id="19" creationId="{5252A847-DE45-4FA3-A1F8-EEBEB845FF8E}"/>
          </ac:spMkLst>
        </pc:spChg>
      </pc:sldChg>
      <pc:sldChg chg="del">
        <pc:chgData name="Louise Pezzaioli" userId="360b41a0-b242-48d2-b707-f5fa57585d53" providerId="ADAL" clId="{BA4C3116-3532-4269-9604-39F6FC16B28B}" dt="2019-05-16T11:06:23.112" v="1198" actId="2696"/>
        <pc:sldMkLst>
          <pc:docMk/>
          <pc:sldMk cId="424328835" sldId="406"/>
        </pc:sldMkLst>
      </pc:sldChg>
      <pc:sldChg chg="del">
        <pc:chgData name="Louise Pezzaioli" userId="360b41a0-b242-48d2-b707-f5fa57585d53" providerId="ADAL" clId="{BA4C3116-3532-4269-9604-39F6FC16B28B}" dt="2019-05-16T11:06:26.552" v="1199" actId="2696"/>
        <pc:sldMkLst>
          <pc:docMk/>
          <pc:sldMk cId="177802976" sldId="407"/>
        </pc:sldMkLst>
      </pc:sldChg>
      <pc:sldChg chg="del">
        <pc:chgData name="Louise Pezzaioli" userId="360b41a0-b242-48d2-b707-f5fa57585d53" providerId="ADAL" clId="{BA4C3116-3532-4269-9604-39F6FC16B28B}" dt="2019-05-16T11:06:27.021" v="1200" actId="2696"/>
        <pc:sldMkLst>
          <pc:docMk/>
          <pc:sldMk cId="883314587" sldId="408"/>
        </pc:sldMkLst>
      </pc:sldChg>
      <pc:sldChg chg="del">
        <pc:chgData name="Louise Pezzaioli" userId="360b41a0-b242-48d2-b707-f5fa57585d53" providerId="ADAL" clId="{BA4C3116-3532-4269-9604-39F6FC16B28B}" dt="2019-05-16T11:06:27.304" v="1201" actId="2696"/>
        <pc:sldMkLst>
          <pc:docMk/>
          <pc:sldMk cId="1146653024" sldId="409"/>
        </pc:sldMkLst>
      </pc:sldChg>
      <pc:sldChg chg="del">
        <pc:chgData name="Louise Pezzaioli" userId="360b41a0-b242-48d2-b707-f5fa57585d53" providerId="ADAL" clId="{BA4C3116-3532-4269-9604-39F6FC16B28B}" dt="2019-05-16T11:06:27.714" v="1202" actId="2696"/>
        <pc:sldMkLst>
          <pc:docMk/>
          <pc:sldMk cId="2143450854" sldId="410"/>
        </pc:sldMkLst>
      </pc:sldChg>
      <pc:sldChg chg="del">
        <pc:chgData name="Louise Pezzaioli" userId="360b41a0-b242-48d2-b707-f5fa57585d53" providerId="ADAL" clId="{BA4C3116-3532-4269-9604-39F6FC16B28B}" dt="2019-05-16T11:06:28.153" v="1203" actId="2696"/>
        <pc:sldMkLst>
          <pc:docMk/>
          <pc:sldMk cId="2050197642" sldId="411"/>
        </pc:sldMkLst>
      </pc:sldChg>
      <pc:sldChg chg="del">
        <pc:chgData name="Louise Pezzaioli" userId="360b41a0-b242-48d2-b707-f5fa57585d53" providerId="ADAL" clId="{BA4C3116-3532-4269-9604-39F6FC16B28B}" dt="2019-05-16T11:06:28.534" v="1204" actId="2696"/>
        <pc:sldMkLst>
          <pc:docMk/>
          <pc:sldMk cId="2892893148" sldId="412"/>
        </pc:sldMkLst>
      </pc:sldChg>
      <pc:sldChg chg="del">
        <pc:chgData name="Louise Pezzaioli" userId="360b41a0-b242-48d2-b707-f5fa57585d53" providerId="ADAL" clId="{BA4C3116-3532-4269-9604-39F6FC16B28B}" dt="2019-05-16T12:51:55.931" v="6804" actId="2696"/>
        <pc:sldMkLst>
          <pc:docMk/>
          <pc:sldMk cId="1941263848" sldId="413"/>
        </pc:sldMkLst>
      </pc:sldChg>
      <pc:sldChg chg="del">
        <pc:chgData name="Louise Pezzaioli" userId="360b41a0-b242-48d2-b707-f5fa57585d53" providerId="ADAL" clId="{BA4C3116-3532-4269-9604-39F6FC16B28B}" dt="2019-05-16T12:52:10.902" v="6805" actId="2696"/>
        <pc:sldMkLst>
          <pc:docMk/>
          <pc:sldMk cId="1685564798" sldId="414"/>
        </pc:sldMkLst>
      </pc:sldChg>
      <pc:sldChg chg="del">
        <pc:chgData name="Louise Pezzaioli" userId="360b41a0-b242-48d2-b707-f5fa57585d53" providerId="ADAL" clId="{BA4C3116-3532-4269-9604-39F6FC16B28B}" dt="2019-05-16T12:52:12.074" v="6806" actId="2696"/>
        <pc:sldMkLst>
          <pc:docMk/>
          <pc:sldMk cId="2839357513" sldId="415"/>
        </pc:sldMkLst>
      </pc:sldChg>
      <pc:sldChg chg="del">
        <pc:chgData name="Louise Pezzaioli" userId="360b41a0-b242-48d2-b707-f5fa57585d53" providerId="ADAL" clId="{BA4C3116-3532-4269-9604-39F6FC16B28B}" dt="2019-05-16T12:52:12.816" v="6807" actId="2696"/>
        <pc:sldMkLst>
          <pc:docMk/>
          <pc:sldMk cId="1118692857" sldId="416"/>
        </pc:sldMkLst>
      </pc:sldChg>
      <pc:sldChg chg="del">
        <pc:chgData name="Louise Pezzaioli" userId="360b41a0-b242-48d2-b707-f5fa57585d53" providerId="ADAL" clId="{BA4C3116-3532-4269-9604-39F6FC16B28B}" dt="2019-05-16T12:52:13.365" v="6808" actId="2696"/>
        <pc:sldMkLst>
          <pc:docMk/>
          <pc:sldMk cId="3547526767" sldId="417"/>
        </pc:sldMkLst>
      </pc:sldChg>
      <pc:sldChg chg="del">
        <pc:chgData name="Louise Pezzaioli" userId="360b41a0-b242-48d2-b707-f5fa57585d53" providerId="ADAL" clId="{BA4C3116-3532-4269-9604-39F6FC16B28B}" dt="2019-05-16T12:52:13.934" v="6809" actId="2696"/>
        <pc:sldMkLst>
          <pc:docMk/>
          <pc:sldMk cId="3019077976" sldId="418"/>
        </pc:sldMkLst>
      </pc:sldChg>
      <pc:sldChg chg="modSp add">
        <pc:chgData name="Louise Pezzaioli" userId="360b41a0-b242-48d2-b707-f5fa57585d53" providerId="ADAL" clId="{BA4C3116-3532-4269-9604-39F6FC16B28B}" dt="2019-05-16T11:05:27.884" v="1197" actId="207"/>
        <pc:sldMkLst>
          <pc:docMk/>
          <pc:sldMk cId="785976553" sldId="419"/>
        </pc:sldMkLst>
        <pc:spChg chg="mod">
          <ac:chgData name="Louise Pezzaioli" userId="360b41a0-b242-48d2-b707-f5fa57585d53" providerId="ADAL" clId="{BA4C3116-3532-4269-9604-39F6FC16B28B}" dt="2019-05-16T11:05:27.884" v="1197" actId="207"/>
          <ac:spMkLst>
            <pc:docMk/>
            <pc:sldMk cId="785976553" sldId="419"/>
            <ac:spMk id="19" creationId="{5252A847-DE45-4FA3-A1F8-EEBEB845FF8E}"/>
          </ac:spMkLst>
        </pc:spChg>
      </pc:sldChg>
      <pc:sldChg chg="del">
        <pc:chgData name="Louise Pezzaioli" userId="360b41a0-b242-48d2-b707-f5fa57585d53" providerId="ADAL" clId="{BA4C3116-3532-4269-9604-39F6FC16B28B}" dt="2019-05-16T11:03:41.594" v="1059" actId="2696"/>
        <pc:sldMkLst>
          <pc:docMk/>
          <pc:sldMk cId="2993097179" sldId="419"/>
        </pc:sldMkLst>
      </pc:sldChg>
      <pc:sldChg chg="addSp modSp add">
        <pc:chgData name="Louise Pezzaioli" userId="360b41a0-b242-48d2-b707-f5fa57585d53" providerId="ADAL" clId="{BA4C3116-3532-4269-9604-39F6FC16B28B}" dt="2019-05-16T12:05:21.346" v="3904" actId="20577"/>
        <pc:sldMkLst>
          <pc:docMk/>
          <pc:sldMk cId="4206213386" sldId="420"/>
        </pc:sldMkLst>
        <pc:spChg chg="add mod">
          <ac:chgData name="Louise Pezzaioli" userId="360b41a0-b242-48d2-b707-f5fa57585d53" providerId="ADAL" clId="{BA4C3116-3532-4269-9604-39F6FC16B28B}" dt="2019-05-16T12:01:24.144" v="3844" actId="12789"/>
          <ac:spMkLst>
            <pc:docMk/>
            <pc:sldMk cId="4206213386" sldId="420"/>
            <ac:spMk id="3" creationId="{B560AEBA-55EC-4AB5-B3D8-5C0BDB51CA07}"/>
          </ac:spMkLst>
        </pc:spChg>
        <pc:spChg chg="add mod">
          <ac:chgData name="Louise Pezzaioli" userId="360b41a0-b242-48d2-b707-f5fa57585d53" providerId="ADAL" clId="{BA4C3116-3532-4269-9604-39F6FC16B28B}" dt="2019-05-16T12:01:24.144" v="3844" actId="12789"/>
          <ac:spMkLst>
            <pc:docMk/>
            <pc:sldMk cId="4206213386" sldId="420"/>
            <ac:spMk id="12" creationId="{9CA2ABBE-16CF-4D27-B9FA-6EB543B41E26}"/>
          </ac:spMkLst>
        </pc:spChg>
        <pc:spChg chg="add mod">
          <ac:chgData name="Louise Pezzaioli" userId="360b41a0-b242-48d2-b707-f5fa57585d53" providerId="ADAL" clId="{BA4C3116-3532-4269-9604-39F6FC16B28B}" dt="2019-05-16T12:01:57.748" v="3855" actId="1038"/>
          <ac:spMkLst>
            <pc:docMk/>
            <pc:sldMk cId="4206213386" sldId="420"/>
            <ac:spMk id="13" creationId="{E4B9C068-8FC4-4962-958C-1C2433485B54}"/>
          </ac:spMkLst>
        </pc:spChg>
        <pc:spChg chg="add mod">
          <ac:chgData name="Louise Pezzaioli" userId="360b41a0-b242-48d2-b707-f5fa57585d53" providerId="ADAL" clId="{BA4C3116-3532-4269-9604-39F6FC16B28B}" dt="2019-05-16T12:01:50.577" v="3850" actId="1038"/>
          <ac:spMkLst>
            <pc:docMk/>
            <pc:sldMk cId="4206213386" sldId="420"/>
            <ac:spMk id="14" creationId="{C2BB60DF-2EF2-4E5F-A6A1-ED37C46B1504}"/>
          </ac:spMkLst>
        </pc:spChg>
        <pc:graphicFrameChg chg="modGraphic">
          <ac:chgData name="Louise Pezzaioli" userId="360b41a0-b242-48d2-b707-f5fa57585d53" providerId="ADAL" clId="{BA4C3116-3532-4269-9604-39F6FC16B28B}" dt="2019-05-16T12:05:21.346" v="3904" actId="20577"/>
          <ac:graphicFrameMkLst>
            <pc:docMk/>
            <pc:sldMk cId="4206213386" sldId="420"/>
            <ac:graphicFrameMk id="2" creationId="{68EAB999-B9BD-482A-909F-C0BDB27DC8C3}"/>
          </ac:graphicFrameMkLst>
        </pc:graphicFrameChg>
        <pc:graphicFrameChg chg="mod modGraphic">
          <ac:chgData name="Louise Pezzaioli" userId="360b41a0-b242-48d2-b707-f5fa57585d53" providerId="ADAL" clId="{BA4C3116-3532-4269-9604-39F6FC16B28B}" dt="2019-05-16T12:01:55.997" v="3854" actId="1037"/>
          <ac:graphicFrameMkLst>
            <pc:docMk/>
            <pc:sldMk cId="4206213386" sldId="420"/>
            <ac:graphicFrameMk id="7" creationId="{9238A7C9-72DE-4149-8FD5-42374B02E584}"/>
          </ac:graphicFrameMkLst>
        </pc:graphicFrameChg>
      </pc:sldChg>
      <pc:sldChg chg="delSp modSp add ord">
        <pc:chgData name="Louise Pezzaioli" userId="360b41a0-b242-48d2-b707-f5fa57585d53" providerId="ADAL" clId="{BA4C3116-3532-4269-9604-39F6FC16B28B}" dt="2019-05-16T12:05:15.057" v="3894" actId="20577"/>
        <pc:sldMkLst>
          <pc:docMk/>
          <pc:sldMk cId="4238199433" sldId="421"/>
        </pc:sldMkLst>
        <pc:spChg chg="mod">
          <ac:chgData name="Louise Pezzaioli" userId="360b41a0-b242-48d2-b707-f5fa57585d53" providerId="ADAL" clId="{BA4C3116-3532-4269-9604-39F6FC16B28B}" dt="2019-05-16T12:02:31.402" v="3863" actId="207"/>
          <ac:spMkLst>
            <pc:docMk/>
            <pc:sldMk cId="4238199433" sldId="421"/>
            <ac:spMk id="19" creationId="{5252A847-DE45-4FA3-A1F8-EEBEB845FF8E}"/>
          </ac:spMkLst>
        </pc:spChg>
        <pc:graphicFrameChg chg="modGraphic">
          <ac:chgData name="Louise Pezzaioli" userId="360b41a0-b242-48d2-b707-f5fa57585d53" providerId="ADAL" clId="{BA4C3116-3532-4269-9604-39F6FC16B28B}" dt="2019-05-16T12:05:15.057" v="3894" actId="20577"/>
          <ac:graphicFrameMkLst>
            <pc:docMk/>
            <pc:sldMk cId="4238199433" sldId="421"/>
            <ac:graphicFrameMk id="2" creationId="{68EAB999-B9BD-482A-909F-C0BDB27DC8C3}"/>
          </ac:graphicFrameMkLst>
        </pc:graphicFrameChg>
        <pc:graphicFrameChg chg="del modGraphic">
          <ac:chgData name="Louise Pezzaioli" userId="360b41a0-b242-48d2-b707-f5fa57585d53" providerId="ADAL" clId="{BA4C3116-3532-4269-9604-39F6FC16B28B}" dt="2019-05-16T12:02:21.857" v="3862" actId="478"/>
          <ac:graphicFrameMkLst>
            <pc:docMk/>
            <pc:sldMk cId="4238199433" sldId="421"/>
            <ac:graphicFrameMk id="7" creationId="{9238A7C9-72DE-4149-8FD5-42374B02E584}"/>
          </ac:graphicFrameMkLst>
        </pc:graphicFrameChg>
      </pc:sldChg>
      <pc:sldChg chg="modSp add">
        <pc:chgData name="Louise Pezzaioli" userId="360b41a0-b242-48d2-b707-f5fa57585d53" providerId="ADAL" clId="{BA4C3116-3532-4269-9604-39F6FC16B28B}" dt="2019-05-16T12:05:08.784" v="3886" actId="20577"/>
        <pc:sldMkLst>
          <pc:docMk/>
          <pc:sldMk cId="3846221594" sldId="422"/>
        </pc:sldMkLst>
        <pc:graphicFrameChg chg="modGraphic">
          <ac:chgData name="Louise Pezzaioli" userId="360b41a0-b242-48d2-b707-f5fa57585d53" providerId="ADAL" clId="{BA4C3116-3532-4269-9604-39F6FC16B28B}" dt="2019-05-16T12:05:08.784" v="3886" actId="20577"/>
          <ac:graphicFrameMkLst>
            <pc:docMk/>
            <pc:sldMk cId="3846221594" sldId="422"/>
            <ac:graphicFrameMk id="2" creationId="{68EAB999-B9BD-482A-909F-C0BDB27DC8C3}"/>
          </ac:graphicFrameMkLst>
        </pc:graphicFrameChg>
      </pc:sldChg>
      <pc:sldChg chg="modSp add ord">
        <pc:chgData name="Louise Pezzaioli" userId="360b41a0-b242-48d2-b707-f5fa57585d53" providerId="ADAL" clId="{BA4C3116-3532-4269-9604-39F6FC16B28B}" dt="2019-05-16T12:09:08.206" v="4113"/>
        <pc:sldMkLst>
          <pc:docMk/>
          <pc:sldMk cId="2197106562" sldId="423"/>
        </pc:sldMkLst>
        <pc:spChg chg="mod">
          <ac:chgData name="Louise Pezzaioli" userId="360b41a0-b242-48d2-b707-f5fa57585d53" providerId="ADAL" clId="{BA4C3116-3532-4269-9604-39F6FC16B28B}" dt="2019-05-16T12:09:08.206" v="4113"/>
          <ac:spMkLst>
            <pc:docMk/>
            <pc:sldMk cId="2197106562" sldId="423"/>
            <ac:spMk id="19" creationId="{5252A847-DE45-4FA3-A1F8-EEBEB845FF8E}"/>
          </ac:spMkLst>
        </pc:spChg>
        <pc:graphicFrameChg chg="mod modGraphic">
          <ac:chgData name="Louise Pezzaioli" userId="360b41a0-b242-48d2-b707-f5fa57585d53" providerId="ADAL" clId="{BA4C3116-3532-4269-9604-39F6FC16B28B}" dt="2019-05-16T12:07:49.987" v="4082" actId="20577"/>
          <ac:graphicFrameMkLst>
            <pc:docMk/>
            <pc:sldMk cId="2197106562" sldId="423"/>
            <ac:graphicFrameMk id="7" creationId="{9238A7C9-72DE-4149-8FD5-42374B02E584}"/>
          </ac:graphicFrameMkLst>
        </pc:graphicFrameChg>
      </pc:sldChg>
      <pc:sldChg chg="modSp add">
        <pc:chgData name="Louise Pezzaioli" userId="360b41a0-b242-48d2-b707-f5fa57585d53" providerId="ADAL" clId="{BA4C3116-3532-4269-9604-39F6FC16B28B}" dt="2019-05-16T12:09:01.883" v="4112" actId="20577"/>
        <pc:sldMkLst>
          <pc:docMk/>
          <pc:sldMk cId="2391206373" sldId="424"/>
        </pc:sldMkLst>
        <pc:spChg chg="mod">
          <ac:chgData name="Louise Pezzaioli" userId="360b41a0-b242-48d2-b707-f5fa57585d53" providerId="ADAL" clId="{BA4C3116-3532-4269-9604-39F6FC16B28B}" dt="2019-05-16T12:09:01.883" v="4112" actId="20577"/>
          <ac:spMkLst>
            <pc:docMk/>
            <pc:sldMk cId="2391206373" sldId="424"/>
            <ac:spMk id="19" creationId="{5252A847-DE45-4FA3-A1F8-EEBEB845FF8E}"/>
          </ac:spMkLst>
        </pc:spChg>
        <pc:graphicFrameChg chg="modGraphic">
          <ac:chgData name="Louise Pezzaioli" userId="360b41a0-b242-48d2-b707-f5fa57585d53" providerId="ADAL" clId="{BA4C3116-3532-4269-9604-39F6FC16B28B}" dt="2019-05-16T12:08:18.987" v="4085" actId="207"/>
          <ac:graphicFrameMkLst>
            <pc:docMk/>
            <pc:sldMk cId="2391206373" sldId="424"/>
            <ac:graphicFrameMk id="7" creationId="{9238A7C9-72DE-4149-8FD5-42374B02E584}"/>
          </ac:graphicFrameMkLst>
        </pc:graphicFrameChg>
      </pc:sldChg>
      <pc:sldChg chg="delSp modSp add ord">
        <pc:chgData name="Louise Pezzaioli" userId="360b41a0-b242-48d2-b707-f5fa57585d53" providerId="ADAL" clId="{BA4C3116-3532-4269-9604-39F6FC16B28B}" dt="2019-05-16T12:09:59.171" v="4200" actId="20577"/>
        <pc:sldMkLst>
          <pc:docMk/>
          <pc:sldMk cId="134393749" sldId="425"/>
        </pc:sldMkLst>
        <pc:spChg chg="mod">
          <ac:chgData name="Louise Pezzaioli" userId="360b41a0-b242-48d2-b707-f5fa57585d53" providerId="ADAL" clId="{BA4C3116-3532-4269-9604-39F6FC16B28B}" dt="2019-05-16T12:09:59.171" v="4200" actId="20577"/>
          <ac:spMkLst>
            <pc:docMk/>
            <pc:sldMk cId="134393749" sldId="425"/>
            <ac:spMk id="19" creationId="{5252A847-DE45-4FA3-A1F8-EEBEB845FF8E}"/>
          </ac:spMkLst>
        </pc:spChg>
        <pc:graphicFrameChg chg="del">
          <ac:chgData name="Louise Pezzaioli" userId="360b41a0-b242-48d2-b707-f5fa57585d53" providerId="ADAL" clId="{BA4C3116-3532-4269-9604-39F6FC16B28B}" dt="2019-05-16T12:09:46.840" v="4118" actId="478"/>
          <ac:graphicFrameMkLst>
            <pc:docMk/>
            <pc:sldMk cId="134393749" sldId="425"/>
            <ac:graphicFrameMk id="7" creationId="{9238A7C9-72DE-4149-8FD5-42374B02E584}"/>
          </ac:graphicFrameMkLst>
        </pc:graphicFrameChg>
      </pc:sldChg>
      <pc:sldChg chg="modSp add">
        <pc:chgData name="Louise Pezzaioli" userId="360b41a0-b242-48d2-b707-f5fa57585d53" providerId="ADAL" clId="{BA4C3116-3532-4269-9604-39F6FC16B28B}" dt="2019-05-16T12:10:20.468" v="4222" actId="207"/>
        <pc:sldMkLst>
          <pc:docMk/>
          <pc:sldMk cId="703597195" sldId="426"/>
        </pc:sldMkLst>
        <pc:spChg chg="mod">
          <ac:chgData name="Louise Pezzaioli" userId="360b41a0-b242-48d2-b707-f5fa57585d53" providerId="ADAL" clId="{BA4C3116-3532-4269-9604-39F6FC16B28B}" dt="2019-05-16T12:10:20.468" v="4222" actId="207"/>
          <ac:spMkLst>
            <pc:docMk/>
            <pc:sldMk cId="703597195" sldId="426"/>
            <ac:spMk id="19" creationId="{5252A847-DE45-4FA3-A1F8-EEBEB845FF8E}"/>
          </ac:spMkLst>
        </pc:spChg>
      </pc:sldChg>
      <pc:sldChg chg="addSp delSp modSp add">
        <pc:chgData name="Louise Pezzaioli" userId="360b41a0-b242-48d2-b707-f5fa57585d53" providerId="ADAL" clId="{BA4C3116-3532-4269-9604-39F6FC16B28B}" dt="2019-05-16T12:54:15.308" v="6938"/>
        <pc:sldMkLst>
          <pc:docMk/>
          <pc:sldMk cId="420476211" sldId="427"/>
        </pc:sldMkLst>
        <pc:spChg chg="del">
          <ac:chgData name="Louise Pezzaioli" userId="360b41a0-b242-48d2-b707-f5fa57585d53" providerId="ADAL" clId="{BA4C3116-3532-4269-9604-39F6FC16B28B}" dt="2019-05-16T12:53:44.582" v="6930"/>
          <ac:spMkLst>
            <pc:docMk/>
            <pc:sldMk cId="420476211" sldId="427"/>
            <ac:spMk id="2" creationId="{F7B60220-B9E3-4462-94EF-EEB91AA933C4}"/>
          </ac:spMkLst>
        </pc:spChg>
        <pc:spChg chg="mod">
          <ac:chgData name="Louise Pezzaioli" userId="360b41a0-b242-48d2-b707-f5fa57585d53" providerId="ADAL" clId="{BA4C3116-3532-4269-9604-39F6FC16B28B}" dt="2019-05-16T12:51:42.528" v="6803" actId="20577"/>
          <ac:spMkLst>
            <pc:docMk/>
            <pc:sldMk cId="420476211" sldId="427"/>
            <ac:spMk id="19" creationId="{5252A847-DE45-4FA3-A1F8-EEBEB845FF8E}"/>
          </ac:spMkLst>
        </pc:spChg>
        <pc:graphicFrameChg chg="add del mod modGraphic">
          <ac:chgData name="Louise Pezzaioli" userId="360b41a0-b242-48d2-b707-f5fa57585d53" providerId="ADAL" clId="{BA4C3116-3532-4269-9604-39F6FC16B28B}" dt="2019-05-16T12:54:15.308" v="6938"/>
          <ac:graphicFrameMkLst>
            <pc:docMk/>
            <pc:sldMk cId="420476211" sldId="427"/>
            <ac:graphicFrameMk id="8" creationId="{1A7B7CE8-97E1-40AE-9ACF-803FBCC2AAB3}"/>
          </ac:graphicFrameMkLst>
        </pc:graphicFrameChg>
      </pc:sldChg>
      <pc:sldChg chg="addSp delSp modSp add ord">
        <pc:chgData name="Louise Pezzaioli" userId="360b41a0-b242-48d2-b707-f5fa57585d53" providerId="ADAL" clId="{BA4C3116-3532-4269-9604-39F6FC16B28B}" dt="2019-05-16T12:58:06.620" v="7135"/>
        <pc:sldMkLst>
          <pc:docMk/>
          <pc:sldMk cId="2903121486" sldId="428"/>
        </pc:sldMkLst>
        <pc:spChg chg="del">
          <ac:chgData name="Louise Pezzaioli" userId="360b41a0-b242-48d2-b707-f5fa57585d53" providerId="ADAL" clId="{BA4C3116-3532-4269-9604-39F6FC16B28B}" dt="2019-05-16T12:53:37.010" v="6929" actId="478"/>
          <ac:spMkLst>
            <pc:docMk/>
            <pc:sldMk cId="2903121486" sldId="428"/>
            <ac:spMk id="2" creationId="{F7B60220-B9E3-4462-94EF-EEB91AA933C4}"/>
          </ac:spMkLst>
        </pc:spChg>
        <pc:spChg chg="mod">
          <ac:chgData name="Louise Pezzaioli" userId="360b41a0-b242-48d2-b707-f5fa57585d53" providerId="ADAL" clId="{BA4C3116-3532-4269-9604-39F6FC16B28B}" dt="2019-05-16T12:54:56.335" v="6981" actId="115"/>
          <ac:spMkLst>
            <pc:docMk/>
            <pc:sldMk cId="2903121486" sldId="428"/>
            <ac:spMk id="19" creationId="{5252A847-DE45-4FA3-A1F8-EEBEB845FF8E}"/>
          </ac:spMkLst>
        </pc:spChg>
        <pc:graphicFrameChg chg="add del mod modGraphic">
          <ac:chgData name="Louise Pezzaioli" userId="360b41a0-b242-48d2-b707-f5fa57585d53" providerId="ADAL" clId="{BA4C3116-3532-4269-9604-39F6FC16B28B}" dt="2019-05-16T12:58:06.122" v="7134" actId="478"/>
          <ac:graphicFrameMkLst>
            <pc:docMk/>
            <pc:sldMk cId="2903121486" sldId="428"/>
            <ac:graphicFrameMk id="8" creationId="{7F59BEB0-6B39-4260-813E-F745F77F730D}"/>
          </ac:graphicFrameMkLst>
        </pc:graphicFrameChg>
        <pc:graphicFrameChg chg="add">
          <ac:chgData name="Louise Pezzaioli" userId="360b41a0-b242-48d2-b707-f5fa57585d53" providerId="ADAL" clId="{BA4C3116-3532-4269-9604-39F6FC16B28B}" dt="2019-05-16T12:58:06.620" v="7135"/>
          <ac:graphicFrameMkLst>
            <pc:docMk/>
            <pc:sldMk cId="2903121486" sldId="428"/>
            <ac:graphicFrameMk id="12" creationId="{46146CA4-BEEF-468A-9F76-D484C355167C}"/>
          </ac:graphicFrameMkLst>
        </pc:graphicFrameChg>
      </pc:sldChg>
      <pc:sldChg chg="modSp add">
        <pc:chgData name="Louise Pezzaioli" userId="360b41a0-b242-48d2-b707-f5fa57585d53" providerId="ADAL" clId="{BA4C3116-3532-4269-9604-39F6FC16B28B}" dt="2019-05-16T12:59:25.151" v="7213" actId="20577"/>
        <pc:sldMkLst>
          <pc:docMk/>
          <pc:sldMk cId="1118536040" sldId="429"/>
        </pc:sldMkLst>
        <pc:spChg chg="mod">
          <ac:chgData name="Louise Pezzaioli" userId="360b41a0-b242-48d2-b707-f5fa57585d53" providerId="ADAL" clId="{BA4C3116-3532-4269-9604-39F6FC16B28B}" dt="2019-05-16T12:59:25.151" v="7213" actId="20577"/>
          <ac:spMkLst>
            <pc:docMk/>
            <pc:sldMk cId="1118536040" sldId="429"/>
            <ac:spMk id="19" creationId="{5252A847-DE45-4FA3-A1F8-EEBEB845FF8E}"/>
          </ac:spMkLst>
        </pc:spChg>
        <pc:graphicFrameChg chg="mod modGraphic">
          <ac:chgData name="Louise Pezzaioli" userId="360b41a0-b242-48d2-b707-f5fa57585d53" providerId="ADAL" clId="{BA4C3116-3532-4269-9604-39F6FC16B28B}" dt="2019-05-16T12:57:29.549" v="7074" actId="20577"/>
          <ac:graphicFrameMkLst>
            <pc:docMk/>
            <pc:sldMk cId="1118536040" sldId="429"/>
            <ac:graphicFrameMk id="8" creationId="{7F59BEB0-6B39-4260-813E-F745F77F730D}"/>
          </ac:graphicFrameMkLst>
        </pc:graphicFrameChg>
      </pc:sldChg>
      <pc:sldChg chg="addSp delSp modSp add ord">
        <pc:chgData name="Louise Pezzaioli" userId="360b41a0-b242-48d2-b707-f5fa57585d53" providerId="ADAL" clId="{BA4C3116-3532-4269-9604-39F6FC16B28B}" dt="2019-05-16T13:03:18.993" v="7536" actId="1036"/>
        <pc:sldMkLst>
          <pc:docMk/>
          <pc:sldMk cId="3090592403" sldId="430"/>
        </pc:sldMkLst>
        <pc:spChg chg="mod">
          <ac:chgData name="Louise Pezzaioli" userId="360b41a0-b242-48d2-b707-f5fa57585d53" providerId="ADAL" clId="{BA4C3116-3532-4269-9604-39F6FC16B28B}" dt="2019-05-16T13:01:01.723" v="7390" actId="20577"/>
          <ac:spMkLst>
            <pc:docMk/>
            <pc:sldMk cId="3090592403" sldId="430"/>
            <ac:spMk id="19" creationId="{5252A847-DE45-4FA3-A1F8-EEBEB845FF8E}"/>
          </ac:spMkLst>
        </pc:spChg>
        <pc:graphicFrameChg chg="add mod modGraphic">
          <ac:chgData name="Louise Pezzaioli" userId="360b41a0-b242-48d2-b707-f5fa57585d53" providerId="ADAL" clId="{BA4C3116-3532-4269-9604-39F6FC16B28B}" dt="2019-05-16T13:03:18.993" v="7536" actId="1036"/>
          <ac:graphicFrameMkLst>
            <pc:docMk/>
            <pc:sldMk cId="3090592403" sldId="430"/>
            <ac:graphicFrameMk id="8" creationId="{FBF63B78-79B2-4757-860E-C41992B507A3}"/>
          </ac:graphicFrameMkLst>
        </pc:graphicFrameChg>
        <pc:graphicFrameChg chg="del">
          <ac:chgData name="Louise Pezzaioli" userId="360b41a0-b242-48d2-b707-f5fa57585d53" providerId="ADAL" clId="{BA4C3116-3532-4269-9604-39F6FC16B28B}" dt="2019-05-16T12:59:52.563" v="7227" actId="478"/>
          <ac:graphicFrameMkLst>
            <pc:docMk/>
            <pc:sldMk cId="3090592403" sldId="430"/>
            <ac:graphicFrameMk id="12" creationId="{46146CA4-BEEF-468A-9F76-D484C355167C}"/>
          </ac:graphicFrameMkLst>
        </pc:graphicFrameChg>
      </pc:sldChg>
      <pc:sldChg chg="add">
        <pc:chgData name="Louise Pezzaioli" userId="360b41a0-b242-48d2-b707-f5fa57585d53" providerId="ADAL" clId="{BA4C3116-3532-4269-9604-39F6FC16B28B}" dt="2019-05-16T13:03:30.514" v="7537"/>
        <pc:sldMkLst>
          <pc:docMk/>
          <pc:sldMk cId="3147820444" sldId="431"/>
        </pc:sldMkLst>
      </pc:sldChg>
      <pc:sldChg chg="modSp add">
        <pc:chgData name="Louise Pezzaioli" userId="360b41a0-b242-48d2-b707-f5fa57585d53" providerId="ADAL" clId="{BA4C3116-3532-4269-9604-39F6FC16B28B}" dt="2019-05-16T13:05:53.663" v="7596" actId="5793"/>
        <pc:sldMkLst>
          <pc:docMk/>
          <pc:sldMk cId="2049161561" sldId="432"/>
        </pc:sldMkLst>
        <pc:spChg chg="mod">
          <ac:chgData name="Louise Pezzaioli" userId="360b41a0-b242-48d2-b707-f5fa57585d53" providerId="ADAL" clId="{BA4C3116-3532-4269-9604-39F6FC16B28B}" dt="2019-05-16T13:05:53.663" v="7596" actId="5793"/>
          <ac:spMkLst>
            <pc:docMk/>
            <pc:sldMk cId="2049161561" sldId="432"/>
            <ac:spMk id="19" creationId="{5252A847-DE45-4FA3-A1F8-EEBEB845FF8E}"/>
          </ac:spMkLst>
        </pc:spChg>
      </pc:sldChg>
      <pc:sldChg chg="modSp add">
        <pc:chgData name="Louise Pezzaioli" userId="360b41a0-b242-48d2-b707-f5fa57585d53" providerId="ADAL" clId="{BA4C3116-3532-4269-9604-39F6FC16B28B}" dt="2019-05-16T13:06:25.234" v="7719" actId="207"/>
        <pc:sldMkLst>
          <pc:docMk/>
          <pc:sldMk cId="3779641001" sldId="433"/>
        </pc:sldMkLst>
        <pc:spChg chg="mod">
          <ac:chgData name="Louise Pezzaioli" userId="360b41a0-b242-48d2-b707-f5fa57585d53" providerId="ADAL" clId="{BA4C3116-3532-4269-9604-39F6FC16B28B}" dt="2019-05-16T13:06:25.234" v="7719" actId="207"/>
          <ac:spMkLst>
            <pc:docMk/>
            <pc:sldMk cId="3779641001" sldId="433"/>
            <ac:spMk id="19" creationId="{5252A847-DE45-4FA3-A1F8-EEBEB845FF8E}"/>
          </ac:spMkLst>
        </pc:spChg>
      </pc:sldChg>
    </pc:docChg>
  </pc:docChgLst>
  <pc:docChgLst>
    <pc:chgData name="Lee Peckover" userId="5895743b-be28-4676-8a25-8aee7e374520" providerId="ADAL" clId="{ED643FBB-5160-42DC-B29A-146FB280FA3F}"/>
    <pc:docChg chg="undo custSel addSld modSld sldOrd">
      <pc:chgData name="Lee Peckover" userId="5895743b-be28-4676-8a25-8aee7e374520" providerId="ADAL" clId="{ED643FBB-5160-42DC-B29A-146FB280FA3F}" dt="2019-05-17T10:20:51.692" v="89" actId="33524"/>
      <pc:docMkLst>
        <pc:docMk/>
      </pc:docMkLst>
      <pc:sldChg chg="modSp">
        <pc:chgData name="Lee Peckover" userId="5895743b-be28-4676-8a25-8aee7e374520" providerId="ADAL" clId="{ED643FBB-5160-42DC-B29A-146FB280FA3F}" dt="2019-05-17T07:44:07.675" v="0"/>
        <pc:sldMkLst>
          <pc:docMk/>
          <pc:sldMk cId="2637481266" sldId="256"/>
        </pc:sldMkLst>
        <pc:spChg chg="mod">
          <ac:chgData name="Lee Peckover" userId="5895743b-be28-4676-8a25-8aee7e374520" providerId="ADAL" clId="{ED643FBB-5160-42DC-B29A-146FB280FA3F}" dt="2019-05-17T07:44:07.675" v="0"/>
          <ac:spMkLst>
            <pc:docMk/>
            <pc:sldMk cId="2637481266" sldId="256"/>
            <ac:spMk id="19" creationId="{5252A847-DE45-4FA3-A1F8-EEBEB845FF8E}"/>
          </ac:spMkLst>
        </pc:spChg>
      </pc:sldChg>
      <pc:sldChg chg="modSp">
        <pc:chgData name="Lee Peckover" userId="5895743b-be28-4676-8a25-8aee7e374520" providerId="ADAL" clId="{ED643FBB-5160-42DC-B29A-146FB280FA3F}" dt="2019-05-17T10:20:26.051" v="83" actId="33524"/>
        <pc:sldMkLst>
          <pc:docMk/>
          <pc:sldMk cId="636014570" sldId="314"/>
        </pc:sldMkLst>
        <pc:graphicFrameChg chg="modGraphic">
          <ac:chgData name="Lee Peckover" userId="5895743b-be28-4676-8a25-8aee7e374520" providerId="ADAL" clId="{ED643FBB-5160-42DC-B29A-146FB280FA3F}" dt="2019-05-17T10:20:26.051" v="83" actId="33524"/>
          <ac:graphicFrameMkLst>
            <pc:docMk/>
            <pc:sldMk cId="636014570" sldId="314"/>
            <ac:graphicFrameMk id="6" creationId="{222FE73E-B6A6-4255-898B-27AB5A711FE1}"/>
          </ac:graphicFrameMkLst>
        </pc:graphicFrameChg>
      </pc:sldChg>
      <pc:sldChg chg="modSp">
        <pc:chgData name="Lee Peckover" userId="5895743b-be28-4676-8a25-8aee7e374520" providerId="ADAL" clId="{ED643FBB-5160-42DC-B29A-146FB280FA3F}" dt="2019-05-17T09:53:07.782" v="3" actId="27107"/>
        <pc:sldMkLst>
          <pc:docMk/>
          <pc:sldMk cId="1035052751" sldId="361"/>
        </pc:sldMkLst>
        <pc:spChg chg="mod">
          <ac:chgData name="Lee Peckover" userId="5895743b-be28-4676-8a25-8aee7e374520" providerId="ADAL" clId="{ED643FBB-5160-42DC-B29A-146FB280FA3F}" dt="2019-05-17T09:53:07.782" v="3" actId="27107"/>
          <ac:spMkLst>
            <pc:docMk/>
            <pc:sldMk cId="1035052751" sldId="361"/>
            <ac:spMk id="19" creationId="{5252A847-DE45-4FA3-A1F8-EEBEB845FF8E}"/>
          </ac:spMkLst>
        </pc:spChg>
      </pc:sldChg>
      <pc:sldChg chg="add ord">
        <pc:chgData name="Lee Peckover" userId="5895743b-be28-4676-8a25-8aee7e374520" providerId="ADAL" clId="{ED643FBB-5160-42DC-B29A-146FB280FA3F}" dt="2019-05-17T09:52:00.839" v="2"/>
        <pc:sldMkLst>
          <pc:docMk/>
          <pc:sldMk cId="3844832371" sldId="411"/>
        </pc:sldMkLst>
      </pc:sldChg>
      <pc:sldChg chg="modSp">
        <pc:chgData name="Lee Peckover" userId="5895743b-be28-4676-8a25-8aee7e374520" providerId="ADAL" clId="{ED643FBB-5160-42DC-B29A-146FB280FA3F}" dt="2019-05-17T10:16:12.996" v="78" actId="20577"/>
        <pc:sldMkLst>
          <pc:docMk/>
          <pc:sldMk cId="4238199433" sldId="421"/>
        </pc:sldMkLst>
        <pc:spChg chg="mod">
          <ac:chgData name="Lee Peckover" userId="5895743b-be28-4676-8a25-8aee7e374520" providerId="ADAL" clId="{ED643FBB-5160-42DC-B29A-146FB280FA3F}" dt="2019-05-17T10:16:12.996" v="78" actId="20577"/>
          <ac:spMkLst>
            <pc:docMk/>
            <pc:sldMk cId="4238199433" sldId="421"/>
            <ac:spMk id="19" creationId="{5252A847-DE45-4FA3-A1F8-EEBEB845FF8E}"/>
          </ac:spMkLst>
        </pc:spChg>
      </pc:sldChg>
      <pc:sldChg chg="modSp">
        <pc:chgData name="Lee Peckover" userId="5895743b-be28-4676-8a25-8aee7e374520" providerId="ADAL" clId="{ED643FBB-5160-42DC-B29A-146FB280FA3F}" dt="2019-05-17T10:16:05.720" v="62" actId="313"/>
        <pc:sldMkLst>
          <pc:docMk/>
          <pc:sldMk cId="3846221594" sldId="422"/>
        </pc:sldMkLst>
        <pc:spChg chg="mod">
          <ac:chgData name="Lee Peckover" userId="5895743b-be28-4676-8a25-8aee7e374520" providerId="ADAL" clId="{ED643FBB-5160-42DC-B29A-146FB280FA3F}" dt="2019-05-17T10:16:05.720" v="62" actId="313"/>
          <ac:spMkLst>
            <pc:docMk/>
            <pc:sldMk cId="3846221594" sldId="422"/>
            <ac:spMk id="19" creationId="{5252A847-DE45-4FA3-A1F8-EEBEB845FF8E}"/>
          </ac:spMkLst>
        </pc:spChg>
      </pc:sldChg>
      <pc:sldChg chg="modSp">
        <pc:chgData name="Lee Peckover" userId="5895743b-be28-4676-8a25-8aee7e374520" providerId="ADAL" clId="{ED643FBB-5160-42DC-B29A-146FB280FA3F}" dt="2019-05-17T10:18:52.769" v="81" actId="207"/>
        <pc:sldMkLst>
          <pc:docMk/>
          <pc:sldMk cId="2391206373" sldId="424"/>
        </pc:sldMkLst>
        <pc:graphicFrameChg chg="modGraphic">
          <ac:chgData name="Lee Peckover" userId="5895743b-be28-4676-8a25-8aee7e374520" providerId="ADAL" clId="{ED643FBB-5160-42DC-B29A-146FB280FA3F}" dt="2019-05-17T10:18:52.769" v="81" actId="207"/>
          <ac:graphicFrameMkLst>
            <pc:docMk/>
            <pc:sldMk cId="2391206373" sldId="424"/>
            <ac:graphicFrameMk id="2" creationId="{68EAB999-B9BD-482A-909F-C0BDB27DC8C3}"/>
          </ac:graphicFrameMkLst>
        </pc:graphicFrameChg>
      </pc:sldChg>
      <pc:sldChg chg="modSp">
        <pc:chgData name="Lee Peckover" userId="5895743b-be28-4676-8a25-8aee7e374520" providerId="ADAL" clId="{ED643FBB-5160-42DC-B29A-146FB280FA3F}" dt="2019-05-17T10:19:43.962" v="82" actId="207"/>
        <pc:sldMkLst>
          <pc:docMk/>
          <pc:sldMk cId="703597195" sldId="426"/>
        </pc:sldMkLst>
        <pc:graphicFrameChg chg="modGraphic">
          <ac:chgData name="Lee Peckover" userId="5895743b-be28-4676-8a25-8aee7e374520" providerId="ADAL" clId="{ED643FBB-5160-42DC-B29A-146FB280FA3F}" dt="2019-05-17T10:19:43.962" v="82" actId="207"/>
          <ac:graphicFrameMkLst>
            <pc:docMk/>
            <pc:sldMk cId="703597195" sldId="426"/>
            <ac:graphicFrameMk id="2" creationId="{68EAB999-B9BD-482A-909F-C0BDB27DC8C3}"/>
          </ac:graphicFrameMkLst>
        </pc:graphicFrameChg>
      </pc:sldChg>
      <pc:sldChg chg="modSp">
        <pc:chgData name="Lee Peckover" userId="5895743b-be28-4676-8a25-8aee7e374520" providerId="ADAL" clId="{ED643FBB-5160-42DC-B29A-146FB280FA3F}" dt="2019-05-17T10:20:29.999" v="84" actId="33524"/>
        <pc:sldMkLst>
          <pc:docMk/>
          <pc:sldMk cId="420476211" sldId="427"/>
        </pc:sldMkLst>
        <pc:graphicFrameChg chg="modGraphic">
          <ac:chgData name="Lee Peckover" userId="5895743b-be28-4676-8a25-8aee7e374520" providerId="ADAL" clId="{ED643FBB-5160-42DC-B29A-146FB280FA3F}" dt="2019-05-17T10:20:29.999" v="84" actId="33524"/>
          <ac:graphicFrameMkLst>
            <pc:docMk/>
            <pc:sldMk cId="420476211" sldId="427"/>
            <ac:graphicFrameMk id="6" creationId="{222FE73E-B6A6-4255-898B-27AB5A711FE1}"/>
          </ac:graphicFrameMkLst>
        </pc:graphicFrameChg>
      </pc:sldChg>
      <pc:sldChg chg="modSp">
        <pc:chgData name="Lee Peckover" userId="5895743b-be28-4676-8a25-8aee7e374520" providerId="ADAL" clId="{ED643FBB-5160-42DC-B29A-146FB280FA3F}" dt="2019-05-17T10:20:33.757" v="85" actId="33524"/>
        <pc:sldMkLst>
          <pc:docMk/>
          <pc:sldMk cId="2903121486" sldId="428"/>
        </pc:sldMkLst>
        <pc:graphicFrameChg chg="modGraphic">
          <ac:chgData name="Lee Peckover" userId="5895743b-be28-4676-8a25-8aee7e374520" providerId="ADAL" clId="{ED643FBB-5160-42DC-B29A-146FB280FA3F}" dt="2019-05-17T10:20:33.757" v="85" actId="33524"/>
          <ac:graphicFrameMkLst>
            <pc:docMk/>
            <pc:sldMk cId="2903121486" sldId="428"/>
            <ac:graphicFrameMk id="6" creationId="{222FE73E-B6A6-4255-898B-27AB5A711FE1}"/>
          </ac:graphicFrameMkLst>
        </pc:graphicFrameChg>
      </pc:sldChg>
      <pc:sldChg chg="modSp">
        <pc:chgData name="Lee Peckover" userId="5895743b-be28-4676-8a25-8aee7e374520" providerId="ADAL" clId="{ED643FBB-5160-42DC-B29A-146FB280FA3F}" dt="2019-05-17T10:20:38.625" v="86" actId="33524"/>
        <pc:sldMkLst>
          <pc:docMk/>
          <pc:sldMk cId="1118536040" sldId="429"/>
        </pc:sldMkLst>
        <pc:graphicFrameChg chg="modGraphic">
          <ac:chgData name="Lee Peckover" userId="5895743b-be28-4676-8a25-8aee7e374520" providerId="ADAL" clId="{ED643FBB-5160-42DC-B29A-146FB280FA3F}" dt="2019-05-17T10:20:38.625" v="86" actId="33524"/>
          <ac:graphicFrameMkLst>
            <pc:docMk/>
            <pc:sldMk cId="1118536040" sldId="429"/>
            <ac:graphicFrameMk id="6" creationId="{222FE73E-B6A6-4255-898B-27AB5A711FE1}"/>
          </ac:graphicFrameMkLst>
        </pc:graphicFrameChg>
      </pc:sldChg>
      <pc:sldChg chg="modSp">
        <pc:chgData name="Lee Peckover" userId="5895743b-be28-4676-8a25-8aee7e374520" providerId="ADAL" clId="{ED643FBB-5160-42DC-B29A-146FB280FA3F}" dt="2019-05-17T10:20:42.783" v="87" actId="33524"/>
        <pc:sldMkLst>
          <pc:docMk/>
          <pc:sldMk cId="3090592403" sldId="430"/>
        </pc:sldMkLst>
        <pc:graphicFrameChg chg="modGraphic">
          <ac:chgData name="Lee Peckover" userId="5895743b-be28-4676-8a25-8aee7e374520" providerId="ADAL" clId="{ED643FBB-5160-42DC-B29A-146FB280FA3F}" dt="2019-05-17T10:20:42.783" v="87" actId="33524"/>
          <ac:graphicFrameMkLst>
            <pc:docMk/>
            <pc:sldMk cId="3090592403" sldId="430"/>
            <ac:graphicFrameMk id="6" creationId="{222FE73E-B6A6-4255-898B-27AB5A711FE1}"/>
          </ac:graphicFrameMkLst>
        </pc:graphicFrameChg>
      </pc:sldChg>
      <pc:sldChg chg="modSp">
        <pc:chgData name="Lee Peckover" userId="5895743b-be28-4676-8a25-8aee7e374520" providerId="ADAL" clId="{ED643FBB-5160-42DC-B29A-146FB280FA3F}" dt="2019-05-17T10:20:47.806" v="88" actId="33524"/>
        <pc:sldMkLst>
          <pc:docMk/>
          <pc:sldMk cId="2049161561" sldId="432"/>
        </pc:sldMkLst>
        <pc:graphicFrameChg chg="modGraphic">
          <ac:chgData name="Lee Peckover" userId="5895743b-be28-4676-8a25-8aee7e374520" providerId="ADAL" clId="{ED643FBB-5160-42DC-B29A-146FB280FA3F}" dt="2019-05-17T10:20:47.806" v="88" actId="33524"/>
          <ac:graphicFrameMkLst>
            <pc:docMk/>
            <pc:sldMk cId="2049161561" sldId="432"/>
            <ac:graphicFrameMk id="6" creationId="{222FE73E-B6A6-4255-898B-27AB5A711FE1}"/>
          </ac:graphicFrameMkLst>
        </pc:graphicFrameChg>
      </pc:sldChg>
      <pc:sldChg chg="modSp">
        <pc:chgData name="Lee Peckover" userId="5895743b-be28-4676-8a25-8aee7e374520" providerId="ADAL" clId="{ED643FBB-5160-42DC-B29A-146FB280FA3F}" dt="2019-05-17T10:20:51.692" v="89" actId="33524"/>
        <pc:sldMkLst>
          <pc:docMk/>
          <pc:sldMk cId="3779641001" sldId="433"/>
        </pc:sldMkLst>
        <pc:graphicFrameChg chg="modGraphic">
          <ac:chgData name="Lee Peckover" userId="5895743b-be28-4676-8a25-8aee7e374520" providerId="ADAL" clId="{ED643FBB-5160-42DC-B29A-146FB280FA3F}" dt="2019-05-17T10:20:51.692" v="89" actId="33524"/>
          <ac:graphicFrameMkLst>
            <pc:docMk/>
            <pc:sldMk cId="3779641001" sldId="433"/>
            <ac:graphicFrameMk id="6" creationId="{222FE73E-B6A6-4255-898B-27AB5A711FE1}"/>
          </ac:graphicFrameMkLst>
        </pc:graphicFrameChg>
      </pc:sldChg>
    </pc:docChg>
  </pc:docChgLst>
  <pc:docChgLst>
    <pc:chgData name="Louise Pezzaioli" userId="360b41a0-b242-48d2-b707-f5fa57585d53" providerId="ADAL" clId="{1207AC97-B20A-46B6-9F10-B9B40BB95C95}"/>
    <pc:docChg chg="undo custSel delSld modSld">
      <pc:chgData name="Louise Pezzaioli" userId="360b41a0-b242-48d2-b707-f5fa57585d53" providerId="ADAL" clId="{1207AC97-B20A-46B6-9F10-B9B40BB95C95}" dt="2019-05-16T19:34:17.534" v="117"/>
      <pc:docMkLst>
        <pc:docMk/>
      </pc:docMkLst>
      <pc:sldChg chg="modSp">
        <pc:chgData name="Louise Pezzaioli" userId="360b41a0-b242-48d2-b707-f5fa57585d53" providerId="ADAL" clId="{1207AC97-B20A-46B6-9F10-B9B40BB95C95}" dt="2019-05-16T19:33:00.544" v="93" actId="20577"/>
        <pc:sldMkLst>
          <pc:docMk/>
          <pc:sldMk cId="636014570" sldId="314"/>
        </pc:sldMkLst>
        <pc:graphicFrameChg chg="modGraphic">
          <ac:chgData name="Louise Pezzaioli" userId="360b41a0-b242-48d2-b707-f5fa57585d53" providerId="ADAL" clId="{1207AC97-B20A-46B6-9F10-B9B40BB95C95}" dt="2019-05-16T19:33:00.544" v="93" actId="20577"/>
          <ac:graphicFrameMkLst>
            <pc:docMk/>
            <pc:sldMk cId="636014570" sldId="314"/>
            <ac:graphicFrameMk id="6" creationId="{222FE73E-B6A6-4255-898B-27AB5A711FE1}"/>
          </ac:graphicFrameMkLst>
        </pc:graphicFrameChg>
      </pc:sldChg>
      <pc:sldChg chg="modSp">
        <pc:chgData name="Louise Pezzaioli" userId="360b41a0-b242-48d2-b707-f5fa57585d53" providerId="ADAL" clId="{1207AC97-B20A-46B6-9F10-B9B40BB95C95}" dt="2019-05-16T19:29:21.354" v="4" actId="20577"/>
        <pc:sldMkLst>
          <pc:docMk/>
          <pc:sldMk cId="3401100034" sldId="390"/>
        </pc:sldMkLst>
        <pc:spChg chg="mod">
          <ac:chgData name="Louise Pezzaioli" userId="360b41a0-b242-48d2-b707-f5fa57585d53" providerId="ADAL" clId="{1207AC97-B20A-46B6-9F10-B9B40BB95C95}" dt="2019-05-16T19:29:21.354" v="4" actId="20577"/>
          <ac:spMkLst>
            <pc:docMk/>
            <pc:sldMk cId="3401100034" sldId="390"/>
            <ac:spMk id="7" creationId="{C0CD6503-388C-4F9E-9FB0-9053D8579D01}"/>
          </ac:spMkLst>
        </pc:spChg>
      </pc:sldChg>
      <pc:sldChg chg="modSp">
        <pc:chgData name="Louise Pezzaioli" userId="360b41a0-b242-48d2-b707-f5fa57585d53" providerId="ADAL" clId="{1207AC97-B20A-46B6-9F10-B9B40BB95C95}" dt="2019-05-16T19:30:54.845" v="8" actId="115"/>
        <pc:sldMkLst>
          <pc:docMk/>
          <pc:sldMk cId="3846221594" sldId="422"/>
        </pc:sldMkLst>
        <pc:graphicFrameChg chg="modGraphic">
          <ac:chgData name="Louise Pezzaioli" userId="360b41a0-b242-48d2-b707-f5fa57585d53" providerId="ADAL" clId="{1207AC97-B20A-46B6-9F10-B9B40BB95C95}" dt="2019-05-16T19:30:54.845" v="8" actId="115"/>
          <ac:graphicFrameMkLst>
            <pc:docMk/>
            <pc:sldMk cId="3846221594" sldId="422"/>
            <ac:graphicFrameMk id="2" creationId="{68EAB999-B9BD-482A-909F-C0BDB27DC8C3}"/>
          </ac:graphicFrameMkLst>
        </pc:graphicFrameChg>
      </pc:sldChg>
      <pc:sldChg chg="modSp">
        <pc:chgData name="Louise Pezzaioli" userId="360b41a0-b242-48d2-b707-f5fa57585d53" providerId="ADAL" clId="{1207AC97-B20A-46B6-9F10-B9B40BB95C95}" dt="2019-05-16T19:31:23.240" v="12" actId="20577"/>
        <pc:sldMkLst>
          <pc:docMk/>
          <pc:sldMk cId="2197106562" sldId="423"/>
        </pc:sldMkLst>
        <pc:spChg chg="mod">
          <ac:chgData name="Louise Pezzaioli" userId="360b41a0-b242-48d2-b707-f5fa57585d53" providerId="ADAL" clId="{1207AC97-B20A-46B6-9F10-B9B40BB95C95}" dt="2019-05-16T19:31:23.240" v="12" actId="20577"/>
          <ac:spMkLst>
            <pc:docMk/>
            <pc:sldMk cId="2197106562" sldId="423"/>
            <ac:spMk id="19" creationId="{5252A847-DE45-4FA3-A1F8-EEBEB845FF8E}"/>
          </ac:spMkLst>
        </pc:spChg>
      </pc:sldChg>
      <pc:sldChg chg="modSp">
        <pc:chgData name="Louise Pezzaioli" userId="360b41a0-b242-48d2-b707-f5fa57585d53" providerId="ADAL" clId="{1207AC97-B20A-46B6-9F10-B9B40BB95C95}" dt="2019-05-16T19:33:36.857" v="111" actId="20577"/>
        <pc:sldMkLst>
          <pc:docMk/>
          <pc:sldMk cId="420476211" sldId="427"/>
        </pc:sldMkLst>
        <pc:spChg chg="mod">
          <ac:chgData name="Louise Pezzaioli" userId="360b41a0-b242-48d2-b707-f5fa57585d53" providerId="ADAL" clId="{1207AC97-B20A-46B6-9F10-B9B40BB95C95}" dt="2019-05-16T19:33:36.857" v="111" actId="20577"/>
          <ac:spMkLst>
            <pc:docMk/>
            <pc:sldMk cId="420476211" sldId="427"/>
            <ac:spMk id="19" creationId="{5252A847-DE45-4FA3-A1F8-EEBEB845FF8E}"/>
          </ac:spMkLst>
        </pc:spChg>
        <pc:graphicFrameChg chg="mod">
          <ac:chgData name="Louise Pezzaioli" userId="360b41a0-b242-48d2-b707-f5fa57585d53" providerId="ADAL" clId="{1207AC97-B20A-46B6-9F10-B9B40BB95C95}" dt="2019-05-16T19:33:24.183" v="94"/>
          <ac:graphicFrameMkLst>
            <pc:docMk/>
            <pc:sldMk cId="420476211" sldId="427"/>
            <ac:graphicFrameMk id="6" creationId="{222FE73E-B6A6-4255-898B-27AB5A711FE1}"/>
          </ac:graphicFrameMkLst>
        </pc:graphicFrameChg>
      </pc:sldChg>
      <pc:sldChg chg="modSp">
        <pc:chgData name="Louise Pezzaioli" userId="360b41a0-b242-48d2-b707-f5fa57585d53" providerId="ADAL" clId="{1207AC97-B20A-46B6-9F10-B9B40BB95C95}" dt="2019-05-16T19:33:31.136" v="95"/>
        <pc:sldMkLst>
          <pc:docMk/>
          <pc:sldMk cId="2903121486" sldId="428"/>
        </pc:sldMkLst>
        <pc:graphicFrameChg chg="mod">
          <ac:chgData name="Louise Pezzaioli" userId="360b41a0-b242-48d2-b707-f5fa57585d53" providerId="ADAL" clId="{1207AC97-B20A-46B6-9F10-B9B40BB95C95}" dt="2019-05-16T19:33:31.136" v="95"/>
          <ac:graphicFrameMkLst>
            <pc:docMk/>
            <pc:sldMk cId="2903121486" sldId="428"/>
            <ac:graphicFrameMk id="6" creationId="{222FE73E-B6A6-4255-898B-27AB5A711FE1}"/>
          </ac:graphicFrameMkLst>
        </pc:graphicFrameChg>
      </pc:sldChg>
      <pc:sldChg chg="modSp">
        <pc:chgData name="Louise Pezzaioli" userId="360b41a0-b242-48d2-b707-f5fa57585d53" providerId="ADAL" clId="{1207AC97-B20A-46B6-9F10-B9B40BB95C95}" dt="2019-05-16T19:33:41.999" v="112"/>
        <pc:sldMkLst>
          <pc:docMk/>
          <pc:sldMk cId="1118536040" sldId="429"/>
        </pc:sldMkLst>
        <pc:graphicFrameChg chg="mod">
          <ac:chgData name="Louise Pezzaioli" userId="360b41a0-b242-48d2-b707-f5fa57585d53" providerId="ADAL" clId="{1207AC97-B20A-46B6-9F10-B9B40BB95C95}" dt="2019-05-16T19:33:41.999" v="112"/>
          <ac:graphicFrameMkLst>
            <pc:docMk/>
            <pc:sldMk cId="1118536040" sldId="429"/>
            <ac:graphicFrameMk id="6" creationId="{222FE73E-B6A6-4255-898B-27AB5A711FE1}"/>
          </ac:graphicFrameMkLst>
        </pc:graphicFrameChg>
      </pc:sldChg>
      <pc:sldChg chg="modSp">
        <pc:chgData name="Louise Pezzaioli" userId="360b41a0-b242-48d2-b707-f5fa57585d53" providerId="ADAL" clId="{1207AC97-B20A-46B6-9F10-B9B40BB95C95}" dt="2019-05-16T19:33:52.271" v="113"/>
        <pc:sldMkLst>
          <pc:docMk/>
          <pc:sldMk cId="3090592403" sldId="430"/>
        </pc:sldMkLst>
        <pc:graphicFrameChg chg="mod">
          <ac:chgData name="Louise Pezzaioli" userId="360b41a0-b242-48d2-b707-f5fa57585d53" providerId="ADAL" clId="{1207AC97-B20A-46B6-9F10-B9B40BB95C95}" dt="2019-05-16T19:33:52.271" v="113"/>
          <ac:graphicFrameMkLst>
            <pc:docMk/>
            <pc:sldMk cId="3090592403" sldId="430"/>
            <ac:graphicFrameMk id="6" creationId="{222FE73E-B6A6-4255-898B-27AB5A711FE1}"/>
          </ac:graphicFrameMkLst>
        </pc:graphicFrameChg>
      </pc:sldChg>
      <pc:sldChg chg="modSp del">
        <pc:chgData name="Louise Pezzaioli" userId="360b41a0-b242-48d2-b707-f5fa57585d53" providerId="ADAL" clId="{1207AC97-B20A-46B6-9F10-B9B40BB95C95}" dt="2019-05-16T19:34:08.697" v="115" actId="2696"/>
        <pc:sldMkLst>
          <pc:docMk/>
          <pc:sldMk cId="3147820444" sldId="431"/>
        </pc:sldMkLst>
        <pc:graphicFrameChg chg="mod">
          <ac:chgData name="Louise Pezzaioli" userId="360b41a0-b242-48d2-b707-f5fa57585d53" providerId="ADAL" clId="{1207AC97-B20A-46B6-9F10-B9B40BB95C95}" dt="2019-05-16T19:34:02.727" v="114"/>
          <ac:graphicFrameMkLst>
            <pc:docMk/>
            <pc:sldMk cId="3147820444" sldId="431"/>
            <ac:graphicFrameMk id="6" creationId="{222FE73E-B6A6-4255-898B-27AB5A711FE1}"/>
          </ac:graphicFrameMkLst>
        </pc:graphicFrameChg>
      </pc:sldChg>
      <pc:sldChg chg="modSp">
        <pc:chgData name="Louise Pezzaioli" userId="360b41a0-b242-48d2-b707-f5fa57585d53" providerId="ADAL" clId="{1207AC97-B20A-46B6-9F10-B9B40BB95C95}" dt="2019-05-16T19:34:13.503" v="116"/>
        <pc:sldMkLst>
          <pc:docMk/>
          <pc:sldMk cId="2049161561" sldId="432"/>
        </pc:sldMkLst>
        <pc:graphicFrameChg chg="mod">
          <ac:chgData name="Louise Pezzaioli" userId="360b41a0-b242-48d2-b707-f5fa57585d53" providerId="ADAL" clId="{1207AC97-B20A-46B6-9F10-B9B40BB95C95}" dt="2019-05-16T19:34:13.503" v="116"/>
          <ac:graphicFrameMkLst>
            <pc:docMk/>
            <pc:sldMk cId="2049161561" sldId="432"/>
            <ac:graphicFrameMk id="6" creationId="{222FE73E-B6A6-4255-898B-27AB5A711FE1}"/>
          </ac:graphicFrameMkLst>
        </pc:graphicFrameChg>
      </pc:sldChg>
      <pc:sldChg chg="modSp">
        <pc:chgData name="Louise Pezzaioli" userId="360b41a0-b242-48d2-b707-f5fa57585d53" providerId="ADAL" clId="{1207AC97-B20A-46B6-9F10-B9B40BB95C95}" dt="2019-05-16T19:34:17.534" v="117"/>
        <pc:sldMkLst>
          <pc:docMk/>
          <pc:sldMk cId="3779641001" sldId="433"/>
        </pc:sldMkLst>
        <pc:graphicFrameChg chg="mod">
          <ac:chgData name="Louise Pezzaioli" userId="360b41a0-b242-48d2-b707-f5fa57585d53" providerId="ADAL" clId="{1207AC97-B20A-46B6-9F10-B9B40BB95C95}" dt="2019-05-16T19:34:17.534" v="117"/>
          <ac:graphicFrameMkLst>
            <pc:docMk/>
            <pc:sldMk cId="3779641001" sldId="433"/>
            <ac:graphicFrameMk id="6" creationId="{222FE73E-B6A6-4255-898B-27AB5A711FE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8B199-3FDE-43A0-8B65-F78CA5FBDE1E}" type="datetimeFigureOut">
              <a:rPr lang="en-GB" smtClean="0"/>
              <a:t>17/05/2019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39C74-1049-4A65-9D06-0BFC7888CA7C}" type="slidenum">
              <a:rPr lang="en-GB" smtClean="0"/>
              <a:t>‹#›</a:t>
            </a:fld>
            <a:endParaRPr lang="en-GB"/>
          </a:p>
        </p:txBody>
      </p:sp>
    </p:spTree>
    <p:extLst>
      <p:ext uri="{BB962C8B-B14F-4D97-AF65-F5344CB8AC3E}">
        <p14:creationId xmlns:p14="http://schemas.microsoft.com/office/powerpoint/2010/main" val="103569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339C74-1049-4A65-9D06-0BFC7888CA7C}" type="slidenum">
              <a:rPr lang="en-GB" smtClean="0"/>
              <a:t>17</a:t>
            </a:fld>
            <a:endParaRPr lang="en-GB"/>
          </a:p>
        </p:txBody>
      </p:sp>
    </p:spTree>
    <p:extLst>
      <p:ext uri="{BB962C8B-B14F-4D97-AF65-F5344CB8AC3E}">
        <p14:creationId xmlns:p14="http://schemas.microsoft.com/office/powerpoint/2010/main" val="24873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339C74-1049-4A65-9D06-0BFC7888CA7C}" type="slidenum">
              <a:rPr lang="en-GB" smtClean="0"/>
              <a:t>19</a:t>
            </a:fld>
            <a:endParaRPr lang="en-GB"/>
          </a:p>
        </p:txBody>
      </p:sp>
    </p:spTree>
    <p:extLst>
      <p:ext uri="{BB962C8B-B14F-4D97-AF65-F5344CB8AC3E}">
        <p14:creationId xmlns:p14="http://schemas.microsoft.com/office/powerpoint/2010/main" val="22203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339C74-1049-4A65-9D06-0BFC7888CA7C}" type="slidenum">
              <a:rPr lang="en-GB" smtClean="0"/>
              <a:t>20</a:t>
            </a:fld>
            <a:endParaRPr lang="en-GB"/>
          </a:p>
        </p:txBody>
      </p:sp>
    </p:spTree>
    <p:extLst>
      <p:ext uri="{BB962C8B-B14F-4D97-AF65-F5344CB8AC3E}">
        <p14:creationId xmlns:p14="http://schemas.microsoft.com/office/powerpoint/2010/main" val="361210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339C74-1049-4A65-9D06-0BFC7888CA7C}" type="slidenum">
              <a:rPr lang="en-GB" smtClean="0"/>
              <a:t>21</a:t>
            </a:fld>
            <a:endParaRPr lang="en-GB"/>
          </a:p>
        </p:txBody>
      </p:sp>
    </p:spTree>
    <p:extLst>
      <p:ext uri="{BB962C8B-B14F-4D97-AF65-F5344CB8AC3E}">
        <p14:creationId xmlns:p14="http://schemas.microsoft.com/office/powerpoint/2010/main" val="168861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17/05/2019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17/05/2019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17/05/2019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17/05/2019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classroomsecrets.co.uk/using-pronouns-and-conjunctions-in-paragraphs-year-4-paragraphs-resource-pa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Underline all the conjunctions used to join clauses in the text.</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id="{68EAB999-B9BD-482A-909F-C0BDB27DC8C3}"/>
              </a:ext>
            </a:extLst>
          </p:cNvPr>
          <p:cNvGraphicFramePr>
            <a:graphicFrameLocks noGrp="1"/>
          </p:cNvGraphicFramePr>
          <p:nvPr>
            <p:extLst>
              <p:ext uri="{D42A27DB-BD31-4B8C-83A1-F6EECF244321}">
                <p14:modId xmlns:p14="http://schemas.microsoft.com/office/powerpoint/2010/main" val="4243707663"/>
              </p:ext>
            </p:extLst>
          </p:nvPr>
        </p:nvGraphicFramePr>
        <p:xfrm>
          <a:off x="734470" y="766232"/>
          <a:ext cx="7675060" cy="393192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370840">
                <a:tc>
                  <a:txBody>
                    <a:bodyPr/>
                    <a:lstStyle/>
                    <a:p>
                      <a:r>
                        <a:rPr lang="en-GB" sz="1400" dirty="0">
                          <a:solidFill>
                            <a:schemeClr val="tx1"/>
                          </a:solidFill>
                          <a:latin typeface="Century Gothic" panose="020B0502020202020204" pitchFamily="34" charset="0"/>
                        </a:rPr>
                        <a:t>Josh loved the ocean </a:t>
                      </a:r>
                      <a:r>
                        <a:rPr lang="en-GB" sz="1400" u="sng" dirty="0">
                          <a:solidFill>
                            <a:srgbClr val="FF0000"/>
                          </a:solidFill>
                          <a:latin typeface="Century Gothic" panose="020B0502020202020204" pitchFamily="34" charset="0"/>
                        </a:rPr>
                        <a:t>so</a:t>
                      </a:r>
                      <a:r>
                        <a:rPr lang="en-GB" sz="1400" dirty="0">
                          <a:solidFill>
                            <a:schemeClr val="tx1"/>
                          </a:solidFill>
                          <a:latin typeface="Century Gothic" panose="020B0502020202020204" pitchFamily="34" charset="0"/>
                        </a:rPr>
                        <a:t> the class trip to the sea life centre was proving to be an amazing day out. Reaching the end of the tour, the children were getting ready to walk through the underwater tunnel. Josh had been looking forward to this more than anything else. He would get to see sharks up close for the first time in his life.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Walking along the tunnel, Josh </a:t>
                      </a:r>
                      <a:r>
                        <a:rPr lang="en-GB" sz="1400" u="sng" dirty="0">
                          <a:solidFill>
                            <a:srgbClr val="FF0000"/>
                          </a:solidFill>
                          <a:latin typeface="Century Gothic" panose="020B0502020202020204" pitchFamily="34" charset="0"/>
                        </a:rPr>
                        <a:t>and</a:t>
                      </a:r>
                      <a:r>
                        <a:rPr lang="en-GB" sz="1400" dirty="0">
                          <a:solidFill>
                            <a:schemeClr val="tx1"/>
                          </a:solidFill>
                          <a:latin typeface="Century Gothic" panose="020B0502020202020204" pitchFamily="34" charset="0"/>
                        </a:rPr>
                        <a:t> his friend Lily looked around in wonder. Josh </a:t>
                      </a:r>
                      <a:r>
                        <a:rPr lang="en-GB" sz="1400" u="none" dirty="0">
                          <a:solidFill>
                            <a:schemeClr val="tx1"/>
                          </a:solidFill>
                          <a:latin typeface="Century Gothic" panose="020B0502020202020204" pitchFamily="34" charset="0"/>
                        </a:rPr>
                        <a:t>and</a:t>
                      </a:r>
                      <a:r>
                        <a:rPr lang="en-GB" sz="1400" dirty="0">
                          <a:solidFill>
                            <a:schemeClr val="tx1"/>
                          </a:solidFill>
                          <a:latin typeface="Century Gothic" panose="020B0502020202020204" pitchFamily="34" charset="0"/>
                        </a:rPr>
                        <a:t> Lily were happily watching the tropical fish float by </a:t>
                      </a:r>
                      <a:r>
                        <a:rPr lang="en-GB" sz="1400" u="sng" dirty="0">
                          <a:solidFill>
                            <a:srgbClr val="FF0000"/>
                          </a:solidFill>
                          <a:latin typeface="Century Gothic" panose="020B0502020202020204" pitchFamily="34" charset="0"/>
                        </a:rPr>
                        <a:t>and</a:t>
                      </a:r>
                      <a:r>
                        <a:rPr lang="en-GB" sz="1400" dirty="0">
                          <a:solidFill>
                            <a:schemeClr val="tx1"/>
                          </a:solidFill>
                          <a:latin typeface="Century Gothic" panose="020B0502020202020204" pitchFamily="34" charset="0"/>
                        </a:rPr>
                        <a:t> the eels slither along when out of nowhere, a huge shark appeared to their left. It watched them curiously for a moment </a:t>
                      </a:r>
                      <a:r>
                        <a:rPr lang="en-GB" sz="1400" u="sng" dirty="0">
                          <a:solidFill>
                            <a:srgbClr val="FF0000"/>
                          </a:solidFill>
                          <a:latin typeface="Century Gothic" panose="020B0502020202020204" pitchFamily="34" charset="0"/>
                        </a:rPr>
                        <a:t>then</a:t>
                      </a:r>
                      <a:r>
                        <a:rPr lang="en-GB" sz="1400" dirty="0">
                          <a:solidFill>
                            <a:schemeClr val="tx1"/>
                          </a:solidFill>
                          <a:latin typeface="Century Gothic" panose="020B0502020202020204" pitchFamily="34" charset="0"/>
                        </a:rPr>
                        <a:t> spun around </a:t>
                      </a:r>
                      <a:r>
                        <a:rPr lang="en-GB" sz="1400" u="sng" dirty="0">
                          <a:solidFill>
                            <a:srgbClr val="FF0000"/>
                          </a:solidFill>
                          <a:latin typeface="Century Gothic" panose="020B0502020202020204" pitchFamily="34" charset="0"/>
                        </a:rPr>
                        <a:t>and</a:t>
                      </a:r>
                      <a:r>
                        <a:rPr lang="en-GB" sz="1400" dirty="0">
                          <a:solidFill>
                            <a:schemeClr val="tx1"/>
                          </a:solidFill>
                          <a:latin typeface="Century Gothic" panose="020B0502020202020204" pitchFamily="34" charset="0"/>
                        </a:rPr>
                        <a:t> swam away.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“Wow!” cried Josh. “Where did it go?”</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Pressed against the glass, Josh and Lily stared into the deep, dark tank </a:t>
                      </a:r>
                      <a:r>
                        <a:rPr lang="en-GB" sz="1400" u="sng" dirty="0">
                          <a:solidFill>
                            <a:srgbClr val="FF0000"/>
                          </a:solidFill>
                          <a:latin typeface="Century Gothic" panose="020B0502020202020204" pitchFamily="34" charset="0"/>
                        </a:rPr>
                        <a:t>until</a:t>
                      </a:r>
                      <a:r>
                        <a:rPr lang="en-GB" sz="1400" dirty="0">
                          <a:solidFill>
                            <a:schemeClr val="tx1"/>
                          </a:solidFill>
                          <a:latin typeface="Century Gothic" panose="020B0502020202020204" pitchFamily="34" charset="0"/>
                        </a:rPr>
                        <a:t> Lily spotted a dot that was slowly growing bigger. The shark was coming back! At first they were excited </a:t>
                      </a:r>
                      <a:r>
                        <a:rPr lang="en-GB" sz="1400" u="sng" dirty="0">
                          <a:solidFill>
                            <a:srgbClr val="FF0000"/>
                          </a:solidFill>
                          <a:latin typeface="Century Gothic" panose="020B0502020202020204" pitchFamily="34" charset="0"/>
                        </a:rPr>
                        <a:t>but</a:t>
                      </a:r>
                      <a:r>
                        <a:rPr lang="en-GB" sz="1400" dirty="0">
                          <a:solidFill>
                            <a:schemeClr val="tx1"/>
                          </a:solidFill>
                          <a:latin typeface="Century Gothic" panose="020B0502020202020204" pitchFamily="34" charset="0"/>
                        </a:rPr>
                        <a:t> very quickly, that feeling turned into fear.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The shark was swimming faster than anything they’d ever seen. It crashed against the glass </a:t>
                      </a:r>
                      <a:r>
                        <a:rPr lang="en-GB" sz="1400" u="sng" dirty="0">
                          <a:solidFill>
                            <a:srgbClr val="FF0000"/>
                          </a:solidFill>
                          <a:latin typeface="Century Gothic" panose="020B0502020202020204" pitchFamily="34" charset="0"/>
                        </a:rPr>
                        <a:t>and</a:t>
                      </a:r>
                      <a:r>
                        <a:rPr lang="en-GB" sz="1400" dirty="0">
                          <a:solidFill>
                            <a:schemeClr val="tx1"/>
                          </a:solidFill>
                          <a:latin typeface="Century Gothic" panose="020B0502020202020204" pitchFamily="34" charset="0"/>
                        </a:rPr>
                        <a:t> a long, thin crack appeared.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spTree>
    <p:extLst>
      <p:ext uri="{BB962C8B-B14F-4D97-AF65-F5344CB8AC3E}">
        <p14:creationId xmlns:p14="http://schemas.microsoft.com/office/powerpoint/2010/main" val="384622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pronoun in the word bank could be used to replace the proper nouns in the second sentence of paragraph 2?</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id="{68EAB999-B9BD-482A-909F-C0BDB27DC8C3}"/>
              </a:ext>
            </a:extLst>
          </p:cNvPr>
          <p:cNvGraphicFramePr>
            <a:graphicFrameLocks noGrp="1"/>
          </p:cNvGraphicFramePr>
          <p:nvPr>
            <p:extLst/>
          </p:nvPr>
        </p:nvGraphicFramePr>
        <p:xfrm>
          <a:off x="734470" y="766232"/>
          <a:ext cx="7675060" cy="393192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370840">
                <a:tc>
                  <a:txBody>
                    <a:bodyPr/>
                    <a:lstStyle/>
                    <a:p>
                      <a:r>
                        <a:rPr lang="en-GB" sz="1400" dirty="0">
                          <a:solidFill>
                            <a:schemeClr val="tx1"/>
                          </a:solidFill>
                          <a:latin typeface="Century Gothic" panose="020B0502020202020204" pitchFamily="34" charset="0"/>
                        </a:rPr>
                        <a:t>Josh loved the ocean so the class trip to the sea life centre was proving to be an amazing day out. Reaching the end of the tour, the children were getting ready to walk through the underwater tunnel. Josh had been looking forward to this more than anything else. He would get to see sharks up close for the first time in his life.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Walking along the tunnel, Josh and his friend Lily looked around in wonder. Josh and Lily were happily watching the tropical fish float by and the eels slither along when out of nowhere, a huge shark appeared to their left. It watched them curiously for a moment then spun around and swam away.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“Wow!” cried Josh. “Where did it go?”</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Pressed against the glass, Josh and Lily stared into the deep, dark tank until Lily spotted a dot that was slowly growing bigger. The shark was coming back! At first they were excited but very quickly, that feeling turned into fear.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The shark was swimming faster than anything they’d ever seen. It crashed against the glass and a long, thin crack appeared.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graphicFrame>
        <p:nvGraphicFramePr>
          <p:cNvPr id="7" name="Table 6">
            <a:extLst>
              <a:ext uri="{FF2B5EF4-FFF2-40B4-BE49-F238E27FC236}">
                <a16:creationId xmlns:a16="http://schemas.microsoft.com/office/drawing/2014/main" id="{9238A7C9-72DE-4149-8FD5-42374B02E584}"/>
              </a:ext>
            </a:extLst>
          </p:cNvPr>
          <p:cNvGraphicFramePr>
            <a:graphicFrameLocks noGrp="1"/>
          </p:cNvGraphicFramePr>
          <p:nvPr>
            <p:extLst>
              <p:ext uri="{D42A27DB-BD31-4B8C-83A1-F6EECF244321}">
                <p14:modId xmlns:p14="http://schemas.microsoft.com/office/powerpoint/2010/main" val="2990542176"/>
              </p:ext>
            </p:extLst>
          </p:nvPr>
        </p:nvGraphicFramePr>
        <p:xfrm>
          <a:off x="1407912" y="5574237"/>
          <a:ext cx="6328175" cy="611342"/>
        </p:xfrm>
        <a:graphic>
          <a:graphicData uri="http://schemas.openxmlformats.org/drawingml/2006/table">
            <a:tbl>
              <a:tblPr firstRow="1" bandRow="1">
                <a:tableStyleId>{5940675A-B579-460E-94D1-54222C63F5DA}</a:tableStyleId>
              </a:tblPr>
              <a:tblGrid>
                <a:gridCol w="1265635">
                  <a:extLst>
                    <a:ext uri="{9D8B030D-6E8A-4147-A177-3AD203B41FA5}">
                      <a16:colId xmlns:a16="http://schemas.microsoft.com/office/drawing/2014/main" val="3604602352"/>
                    </a:ext>
                  </a:extLst>
                </a:gridCol>
                <a:gridCol w="1265635">
                  <a:extLst>
                    <a:ext uri="{9D8B030D-6E8A-4147-A177-3AD203B41FA5}">
                      <a16:colId xmlns:a16="http://schemas.microsoft.com/office/drawing/2014/main" val="3344066588"/>
                    </a:ext>
                  </a:extLst>
                </a:gridCol>
                <a:gridCol w="1265635">
                  <a:extLst>
                    <a:ext uri="{9D8B030D-6E8A-4147-A177-3AD203B41FA5}">
                      <a16:colId xmlns:a16="http://schemas.microsoft.com/office/drawing/2014/main" val="4229732413"/>
                    </a:ext>
                  </a:extLst>
                </a:gridCol>
                <a:gridCol w="1265635">
                  <a:extLst>
                    <a:ext uri="{9D8B030D-6E8A-4147-A177-3AD203B41FA5}">
                      <a16:colId xmlns:a16="http://schemas.microsoft.com/office/drawing/2014/main" val="4073064902"/>
                    </a:ext>
                  </a:extLst>
                </a:gridCol>
                <a:gridCol w="1265635">
                  <a:extLst>
                    <a:ext uri="{9D8B030D-6E8A-4147-A177-3AD203B41FA5}">
                      <a16:colId xmlns:a16="http://schemas.microsoft.com/office/drawing/2014/main" val="3020617812"/>
                    </a:ext>
                  </a:extLst>
                </a:gridCol>
              </a:tblGrid>
              <a:tr h="611342">
                <a:tc>
                  <a:txBody>
                    <a:bodyPr/>
                    <a:lstStyle/>
                    <a:p>
                      <a:pPr algn="ctr"/>
                      <a:r>
                        <a:rPr lang="en-GB" sz="2800" b="1" dirty="0">
                          <a:solidFill>
                            <a:schemeClr val="tx1"/>
                          </a:solidFill>
                          <a:latin typeface="Century Gothic" panose="020B0502020202020204" pitchFamily="34" charset="0"/>
                        </a:rPr>
                        <a:t>he</a:t>
                      </a: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them</a:t>
                      </a: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she</a:t>
                      </a: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it</a:t>
                      </a: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they</a:t>
                      </a:r>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557203"/>
                  </a:ext>
                </a:extLst>
              </a:tr>
            </a:tbl>
          </a:graphicData>
        </a:graphic>
      </p:graphicFrame>
    </p:spTree>
    <p:extLst>
      <p:ext uri="{BB962C8B-B14F-4D97-AF65-F5344CB8AC3E}">
        <p14:creationId xmlns:p14="http://schemas.microsoft.com/office/powerpoint/2010/main" val="219710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pronoun in the word bank could be used to replace the proper nouns in the second sentence of paragraph 2?</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id="{68EAB999-B9BD-482A-909F-C0BDB27DC8C3}"/>
              </a:ext>
            </a:extLst>
          </p:cNvPr>
          <p:cNvGraphicFramePr>
            <a:graphicFrameLocks noGrp="1"/>
          </p:cNvGraphicFramePr>
          <p:nvPr>
            <p:extLst>
              <p:ext uri="{D42A27DB-BD31-4B8C-83A1-F6EECF244321}">
                <p14:modId xmlns:p14="http://schemas.microsoft.com/office/powerpoint/2010/main" val="2626928028"/>
              </p:ext>
            </p:extLst>
          </p:nvPr>
        </p:nvGraphicFramePr>
        <p:xfrm>
          <a:off x="734470" y="766232"/>
          <a:ext cx="7675060" cy="393192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370840">
                <a:tc>
                  <a:txBody>
                    <a:bodyPr/>
                    <a:lstStyle/>
                    <a:p>
                      <a:r>
                        <a:rPr lang="en-GB" sz="1400" dirty="0">
                          <a:solidFill>
                            <a:schemeClr val="tx1"/>
                          </a:solidFill>
                          <a:latin typeface="Century Gothic" panose="020B0502020202020204" pitchFamily="34" charset="0"/>
                        </a:rPr>
                        <a:t>Josh loved the ocean so the class trip to the sea life centre was proving to be an amazing day out. Reaching the end of the tour, the children were getting ready to walk through the underwater tunnel. Josh had been looking forward to this more than anything else. He would get to see sharks up close for the first time in his life.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Walking along the tunnel, Josh and his friend Lily looked around in wonder. </a:t>
                      </a:r>
                      <a:r>
                        <a:rPr lang="en-GB" sz="1400" dirty="0">
                          <a:solidFill>
                            <a:srgbClr val="FF0000"/>
                          </a:solidFill>
                          <a:latin typeface="Century Gothic" panose="020B0502020202020204" pitchFamily="34" charset="0"/>
                        </a:rPr>
                        <a:t>Josh and Lily</a:t>
                      </a:r>
                      <a:r>
                        <a:rPr lang="en-GB" sz="1400" dirty="0">
                          <a:solidFill>
                            <a:schemeClr val="tx1"/>
                          </a:solidFill>
                          <a:latin typeface="Century Gothic" panose="020B0502020202020204" pitchFamily="34" charset="0"/>
                        </a:rPr>
                        <a:t> were happily watching the tropical fish float by and the eels slither along when out of nowhere, a huge shark appeared to their left. It watched them curiously for a moment then spun around and swam away.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“Wow!” cried Josh. “Where did it go?”</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Pressed against the glass, Josh and Lily stared into the deep, dark tank until Lily spotted a dot that was slowly growing bigger. The shark was coming back! At first they were excited but very quickly, that feeling turned into fear.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The shark was swimming faster than anything they’d ever seen. It crashed against the glass and a long, thin crack appeared.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graphicFrame>
        <p:nvGraphicFramePr>
          <p:cNvPr id="7" name="Table 6">
            <a:extLst>
              <a:ext uri="{FF2B5EF4-FFF2-40B4-BE49-F238E27FC236}">
                <a16:creationId xmlns:a16="http://schemas.microsoft.com/office/drawing/2014/main" id="{9238A7C9-72DE-4149-8FD5-42374B02E584}"/>
              </a:ext>
            </a:extLst>
          </p:cNvPr>
          <p:cNvGraphicFramePr>
            <a:graphicFrameLocks noGrp="1"/>
          </p:cNvGraphicFramePr>
          <p:nvPr>
            <p:extLst>
              <p:ext uri="{D42A27DB-BD31-4B8C-83A1-F6EECF244321}">
                <p14:modId xmlns:p14="http://schemas.microsoft.com/office/powerpoint/2010/main" val="2894078498"/>
              </p:ext>
            </p:extLst>
          </p:nvPr>
        </p:nvGraphicFramePr>
        <p:xfrm>
          <a:off x="1407912" y="5574237"/>
          <a:ext cx="6328175" cy="611342"/>
        </p:xfrm>
        <a:graphic>
          <a:graphicData uri="http://schemas.openxmlformats.org/drawingml/2006/table">
            <a:tbl>
              <a:tblPr firstRow="1" bandRow="1">
                <a:tableStyleId>{5940675A-B579-460E-94D1-54222C63F5DA}</a:tableStyleId>
              </a:tblPr>
              <a:tblGrid>
                <a:gridCol w="1265635">
                  <a:extLst>
                    <a:ext uri="{9D8B030D-6E8A-4147-A177-3AD203B41FA5}">
                      <a16:colId xmlns:a16="http://schemas.microsoft.com/office/drawing/2014/main" val="3604602352"/>
                    </a:ext>
                  </a:extLst>
                </a:gridCol>
                <a:gridCol w="1265635">
                  <a:extLst>
                    <a:ext uri="{9D8B030D-6E8A-4147-A177-3AD203B41FA5}">
                      <a16:colId xmlns:a16="http://schemas.microsoft.com/office/drawing/2014/main" val="3344066588"/>
                    </a:ext>
                  </a:extLst>
                </a:gridCol>
                <a:gridCol w="1265635">
                  <a:extLst>
                    <a:ext uri="{9D8B030D-6E8A-4147-A177-3AD203B41FA5}">
                      <a16:colId xmlns:a16="http://schemas.microsoft.com/office/drawing/2014/main" val="4229732413"/>
                    </a:ext>
                  </a:extLst>
                </a:gridCol>
                <a:gridCol w="1265635">
                  <a:extLst>
                    <a:ext uri="{9D8B030D-6E8A-4147-A177-3AD203B41FA5}">
                      <a16:colId xmlns:a16="http://schemas.microsoft.com/office/drawing/2014/main" val="4073064902"/>
                    </a:ext>
                  </a:extLst>
                </a:gridCol>
                <a:gridCol w="1265635">
                  <a:extLst>
                    <a:ext uri="{9D8B030D-6E8A-4147-A177-3AD203B41FA5}">
                      <a16:colId xmlns:a16="http://schemas.microsoft.com/office/drawing/2014/main" val="3020617812"/>
                    </a:ext>
                  </a:extLst>
                </a:gridCol>
              </a:tblGrid>
              <a:tr h="611342">
                <a:tc>
                  <a:txBody>
                    <a:bodyPr/>
                    <a:lstStyle/>
                    <a:p>
                      <a:pPr algn="ctr"/>
                      <a:r>
                        <a:rPr lang="en-GB" sz="2800" b="1" dirty="0">
                          <a:solidFill>
                            <a:schemeClr val="bg1">
                              <a:lumMod val="50000"/>
                            </a:schemeClr>
                          </a:solidFill>
                          <a:latin typeface="Century Gothic" panose="020B0502020202020204" pitchFamily="34" charset="0"/>
                        </a:rPr>
                        <a:t>he</a:t>
                      </a: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bg1">
                              <a:lumMod val="50000"/>
                            </a:schemeClr>
                          </a:solidFill>
                          <a:latin typeface="Century Gothic" panose="020B0502020202020204" pitchFamily="34" charset="0"/>
                        </a:rPr>
                        <a:t>them</a:t>
                      </a: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bg1">
                              <a:lumMod val="50000"/>
                            </a:schemeClr>
                          </a:solidFill>
                          <a:latin typeface="Century Gothic" panose="020B0502020202020204" pitchFamily="34" charset="0"/>
                        </a:rPr>
                        <a:t>she</a:t>
                      </a: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bg1">
                              <a:lumMod val="50000"/>
                            </a:schemeClr>
                          </a:solidFill>
                          <a:latin typeface="Century Gothic" panose="020B0502020202020204" pitchFamily="34" charset="0"/>
                        </a:rPr>
                        <a:t>it</a:t>
                      </a: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they</a:t>
                      </a:r>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557203"/>
                  </a:ext>
                </a:extLst>
              </a:tr>
            </a:tbl>
          </a:graphicData>
        </a:graphic>
      </p:graphicFrame>
    </p:spTree>
    <p:extLst>
      <p:ext uri="{BB962C8B-B14F-4D97-AF65-F5344CB8AC3E}">
        <p14:creationId xmlns:p14="http://schemas.microsoft.com/office/powerpoint/2010/main" val="239120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Use the conjunction ‘because’ to link together two sentences in paragraph 1.</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id="{68EAB999-B9BD-482A-909F-C0BDB27DC8C3}"/>
              </a:ext>
            </a:extLst>
          </p:cNvPr>
          <p:cNvGraphicFramePr>
            <a:graphicFrameLocks noGrp="1"/>
          </p:cNvGraphicFramePr>
          <p:nvPr>
            <p:extLst/>
          </p:nvPr>
        </p:nvGraphicFramePr>
        <p:xfrm>
          <a:off x="734470" y="766232"/>
          <a:ext cx="7675060" cy="393192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370840">
                <a:tc>
                  <a:txBody>
                    <a:bodyPr/>
                    <a:lstStyle/>
                    <a:p>
                      <a:r>
                        <a:rPr lang="en-GB" sz="1400" dirty="0">
                          <a:solidFill>
                            <a:schemeClr val="tx1"/>
                          </a:solidFill>
                          <a:latin typeface="Century Gothic" panose="020B0502020202020204" pitchFamily="34" charset="0"/>
                        </a:rPr>
                        <a:t>Josh loved the ocean so the class trip to the sea life centre was proving to be an amazing day out. Reaching the end of the tour, the children were getting ready to walk through the underwater tunnel. Josh had been looking forward to this more than anything else. He would get to see sharks up close for the first time in his life.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Walking along the tunnel, Josh and his friend Lily looked around in wonder. Josh and Lily were happily watching the tropical fish float by and the eels slither along when out of nowhere, a huge shark appeared to their left. It watched them curiously for a moment then spun around and swam away.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“Wow!” cried Josh. “Where did it go?”</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Pressed against the glass, Josh and Lily stared into the deep, dark tank until Lily spotted a dot that was slowly growing bigger. The shark was coming back! At first they were excited but very quickly, that feeling turned into fear.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The shark was swimming faster than anything they’d ever seen. It crashed against the glass and a long, thin crack appeared.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spTree>
    <p:extLst>
      <p:ext uri="{BB962C8B-B14F-4D97-AF65-F5344CB8AC3E}">
        <p14:creationId xmlns:p14="http://schemas.microsoft.com/office/powerpoint/2010/main" val="134393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Use the conjunction ‘because’ to link together two sentences in paragraph 1.</a:t>
            </a:r>
          </a:p>
          <a:p>
            <a:r>
              <a:rPr lang="en-GB" sz="2000" b="1" dirty="0">
                <a:solidFill>
                  <a:srgbClr val="FF0000"/>
                </a:solidFill>
                <a:latin typeface="Century Gothic" panose="020B0502020202020204" pitchFamily="34" charset="0"/>
              </a:rPr>
              <a:t>Josh had been looking forward to this more than anything else because he would get to see sharks up close for the first time in his life.</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id="{68EAB999-B9BD-482A-909F-C0BDB27DC8C3}"/>
              </a:ext>
            </a:extLst>
          </p:cNvPr>
          <p:cNvGraphicFramePr>
            <a:graphicFrameLocks noGrp="1"/>
          </p:cNvGraphicFramePr>
          <p:nvPr>
            <p:extLst>
              <p:ext uri="{D42A27DB-BD31-4B8C-83A1-F6EECF244321}">
                <p14:modId xmlns:p14="http://schemas.microsoft.com/office/powerpoint/2010/main" val="67436106"/>
              </p:ext>
            </p:extLst>
          </p:nvPr>
        </p:nvGraphicFramePr>
        <p:xfrm>
          <a:off x="734470" y="766232"/>
          <a:ext cx="7675060" cy="393192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370840">
                <a:tc>
                  <a:txBody>
                    <a:bodyPr/>
                    <a:lstStyle/>
                    <a:p>
                      <a:r>
                        <a:rPr lang="en-GB" sz="1400" dirty="0">
                          <a:solidFill>
                            <a:schemeClr val="tx1"/>
                          </a:solidFill>
                          <a:latin typeface="Century Gothic" panose="020B0502020202020204" pitchFamily="34" charset="0"/>
                        </a:rPr>
                        <a:t>Josh loved the ocean so the class trip to the sea life centre was proving to be an amazing day out. Reaching the end of the tour, the children were getting ready to walk through the underwater tunnel. </a:t>
                      </a:r>
                      <a:r>
                        <a:rPr lang="en-GB" sz="1400" dirty="0">
                          <a:solidFill>
                            <a:srgbClr val="FF0000"/>
                          </a:solidFill>
                          <a:latin typeface="Century Gothic" panose="020B0502020202020204" pitchFamily="34" charset="0"/>
                        </a:rPr>
                        <a:t>Josh had been looking forward to this more than anything else. He would get to see sharks up close for the first time in his life.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Walking along the tunnel, Josh and his friend Lily looked around in wonder. Josh and Lily were happily watching the tropical fish float by and the eels slither along when out of nowhere, a huge shark appeared to their left. It watched them curiously for a moment then spun around and swam away.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“Wow!” cried Josh. “Where did it go?”</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Pressed against the glass, Josh and Lily stared into the deep, dark tank until Lily spotted a dot that was slowly growing bigger. The shark was coming back! At first they were excited but very quickly, that feeling turned into fear.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The shark was swimming faster than anything they’d ever seen. It crashed against the glass and a long, thin crack appeared.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spTree>
    <p:extLst>
      <p:ext uri="{BB962C8B-B14F-4D97-AF65-F5344CB8AC3E}">
        <p14:creationId xmlns:p14="http://schemas.microsoft.com/office/powerpoint/2010/main" val="70359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05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Add a sentence to paragraph 1 and include the conjunction below.</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222FE73E-B6A6-4255-898B-27AB5A711FE1}"/>
              </a:ext>
            </a:extLst>
          </p:cNvPr>
          <p:cNvGraphicFramePr>
            <a:graphicFrameLocks noGrp="1"/>
          </p:cNvGraphicFramePr>
          <p:nvPr>
            <p:extLst>
              <p:ext uri="{D42A27DB-BD31-4B8C-83A1-F6EECF244321}">
                <p14:modId xmlns:p14="http://schemas.microsoft.com/office/powerpoint/2010/main" val="2881598041"/>
              </p:ext>
            </p:extLst>
          </p:nvPr>
        </p:nvGraphicFramePr>
        <p:xfrm>
          <a:off x="734470" y="766231"/>
          <a:ext cx="7675060" cy="350520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2796617">
                <a:tc>
                  <a:txBody>
                    <a:bodyPr/>
                    <a:lstStyle/>
                    <a:p>
                      <a:r>
                        <a:rPr lang="en-GB" sz="1400" dirty="0">
                          <a:solidFill>
                            <a:schemeClr val="tx1"/>
                          </a:solidFill>
                          <a:latin typeface="Century Gothic" panose="020B0502020202020204" pitchFamily="34" charset="0"/>
                        </a:rPr>
                        <a:t>Floating beside the space station, Kath looked down at the giant globe. Ever since she was a little girl, she had wanted to be an astronaut, so this was a dream come true. It was hard to believe that down there on earth, billions of people were living their lives with no idea of how spectacular the view was from here.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Smiling happily, she finished her repair work for the day and made her way back to the spacecraft. She hit the button by the door and waited for her team to open up. She was looking forward to seeing them because she hadn’t heard from them all afternoon. Usually they checked in with her a few times but they hadn’t radioed in at all.</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A minute or two passed and there was no response. She got her radio ready and let the team know she wanted to come back in. All she heard in response was a long, static noise. She was starting to panic so she hit the button again and tried once more to connect over the radio.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Nothing.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graphicFrame>
        <p:nvGraphicFramePr>
          <p:cNvPr id="8" name="Table 7">
            <a:extLst>
              <a:ext uri="{FF2B5EF4-FFF2-40B4-BE49-F238E27FC236}">
                <a16:creationId xmlns:a16="http://schemas.microsoft.com/office/drawing/2014/main" id="{B6584962-973F-493F-A146-F7ADDB70C25F}"/>
              </a:ext>
            </a:extLst>
          </p:cNvPr>
          <p:cNvGraphicFramePr>
            <a:graphicFrameLocks noGrp="1"/>
          </p:cNvGraphicFramePr>
          <p:nvPr>
            <p:extLst>
              <p:ext uri="{D42A27DB-BD31-4B8C-83A1-F6EECF244321}">
                <p14:modId xmlns:p14="http://schemas.microsoft.com/office/powerpoint/2010/main" val="3090176704"/>
              </p:ext>
            </p:extLst>
          </p:nvPr>
        </p:nvGraphicFramePr>
        <p:xfrm>
          <a:off x="3583704" y="4836126"/>
          <a:ext cx="1976592" cy="619818"/>
        </p:xfrm>
        <a:graphic>
          <a:graphicData uri="http://schemas.openxmlformats.org/drawingml/2006/table">
            <a:tbl>
              <a:tblPr firstRow="1" bandRow="1">
                <a:tableStyleId>{5C22544A-7EE6-4342-B048-85BDC9FD1C3A}</a:tableStyleId>
              </a:tblPr>
              <a:tblGrid>
                <a:gridCol w="1976592">
                  <a:extLst>
                    <a:ext uri="{9D8B030D-6E8A-4147-A177-3AD203B41FA5}">
                      <a16:colId xmlns:a16="http://schemas.microsoft.com/office/drawing/2014/main" val="2506118446"/>
                    </a:ext>
                  </a:extLst>
                </a:gridCol>
              </a:tblGrid>
              <a:tr h="619818">
                <a:tc>
                  <a:txBody>
                    <a:bodyPr/>
                    <a:lstStyle/>
                    <a:p>
                      <a:pPr algn="ctr"/>
                      <a:r>
                        <a:rPr lang="en-GB" sz="2200" dirty="0">
                          <a:solidFill>
                            <a:schemeClr val="tx1"/>
                          </a:solidFill>
                          <a:latin typeface="Century Gothic" panose="020B0502020202020204" pitchFamily="34" charset="0"/>
                        </a:rPr>
                        <a:t>because</a:t>
                      </a:r>
                    </a:p>
                  </a:txBody>
                  <a:tcPr marL="100584" marR="100584" marT="55321" marB="55321"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585115280"/>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05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Add a sentence to paragraph 1 and include the conjunction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Various possible answers, for example: She couldn’t wait to see her family so that she could tell them all about the view.</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222FE73E-B6A6-4255-898B-27AB5A711FE1}"/>
              </a:ext>
            </a:extLst>
          </p:cNvPr>
          <p:cNvGraphicFramePr>
            <a:graphicFrameLocks noGrp="1"/>
          </p:cNvGraphicFramePr>
          <p:nvPr>
            <p:extLst>
              <p:ext uri="{D42A27DB-BD31-4B8C-83A1-F6EECF244321}">
                <p14:modId xmlns:p14="http://schemas.microsoft.com/office/powerpoint/2010/main" val="455190709"/>
              </p:ext>
            </p:extLst>
          </p:nvPr>
        </p:nvGraphicFramePr>
        <p:xfrm>
          <a:off x="734470" y="766231"/>
          <a:ext cx="7675060" cy="350520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2796617">
                <a:tc>
                  <a:txBody>
                    <a:bodyPr/>
                    <a:lstStyle/>
                    <a:p>
                      <a:r>
                        <a:rPr lang="en-GB" sz="1400" dirty="0">
                          <a:solidFill>
                            <a:schemeClr val="tx1"/>
                          </a:solidFill>
                          <a:latin typeface="Century Gothic" panose="020B0502020202020204" pitchFamily="34" charset="0"/>
                        </a:rPr>
                        <a:t>Floating beside the space station, Kath looked down at the giant globe. Ever since she was a little girl, she had wanted to be an astronaut, so this was a dream come true. It was hard to believe that down there on earth, billions of people were living their lives with no idea of how spectacular the view was from here.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Smiling happily, she finished her repair work for the day and made her way back to the spacecraft. She hit the button by the door and waited for her team to open up. She was looking forward to seeing them because she hadn’t heard from them all afternoon. Usually they checked in with her a few times but they hadn’t radioed in at all.</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A minute or two passed and there was no response. She got her radio ready and let the team know she wanted to come back in. All she heard in response was a long, static noise. She was starting to panic so she hit the button again and tried once more to connect over the radio.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Nothing.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graphicFrame>
        <p:nvGraphicFramePr>
          <p:cNvPr id="8" name="Table 7">
            <a:extLst>
              <a:ext uri="{FF2B5EF4-FFF2-40B4-BE49-F238E27FC236}">
                <a16:creationId xmlns:a16="http://schemas.microsoft.com/office/drawing/2014/main" id="{1A7B7CE8-97E1-40AE-9ACF-803FBCC2AAB3}"/>
              </a:ext>
            </a:extLst>
          </p:cNvPr>
          <p:cNvGraphicFramePr>
            <a:graphicFrameLocks noGrp="1"/>
          </p:cNvGraphicFramePr>
          <p:nvPr>
            <p:extLst>
              <p:ext uri="{D42A27DB-BD31-4B8C-83A1-F6EECF244321}">
                <p14:modId xmlns:p14="http://schemas.microsoft.com/office/powerpoint/2010/main" val="2781648169"/>
              </p:ext>
            </p:extLst>
          </p:nvPr>
        </p:nvGraphicFramePr>
        <p:xfrm>
          <a:off x="3583704" y="4836126"/>
          <a:ext cx="1976592" cy="619818"/>
        </p:xfrm>
        <a:graphic>
          <a:graphicData uri="http://schemas.openxmlformats.org/drawingml/2006/table">
            <a:tbl>
              <a:tblPr firstRow="1" bandRow="1">
                <a:tableStyleId>{5C22544A-7EE6-4342-B048-85BDC9FD1C3A}</a:tableStyleId>
              </a:tblPr>
              <a:tblGrid>
                <a:gridCol w="1976592">
                  <a:extLst>
                    <a:ext uri="{9D8B030D-6E8A-4147-A177-3AD203B41FA5}">
                      <a16:colId xmlns:a16="http://schemas.microsoft.com/office/drawing/2014/main" val="2506118446"/>
                    </a:ext>
                  </a:extLst>
                </a:gridCol>
              </a:tblGrid>
              <a:tr h="619818">
                <a:tc>
                  <a:txBody>
                    <a:bodyPr/>
                    <a:lstStyle/>
                    <a:p>
                      <a:pPr algn="ctr"/>
                      <a:r>
                        <a:rPr lang="en-GB" sz="2200" dirty="0">
                          <a:solidFill>
                            <a:schemeClr val="tx1"/>
                          </a:solidFill>
                          <a:latin typeface="Century Gothic" panose="020B0502020202020204" pitchFamily="34" charset="0"/>
                        </a:rPr>
                        <a:t>because</a:t>
                      </a:r>
                    </a:p>
                  </a:txBody>
                  <a:tcPr marL="100584" marR="100584" marT="55321" marB="55321"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585115280"/>
                  </a:ext>
                </a:extLst>
              </a:tr>
            </a:tbl>
          </a:graphicData>
        </a:graphic>
      </p:graphicFrame>
    </p:spTree>
    <p:extLst>
      <p:ext uri="{BB962C8B-B14F-4D97-AF65-F5344CB8AC3E}">
        <p14:creationId xmlns:p14="http://schemas.microsoft.com/office/powerpoint/2010/main" val="42047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291"/>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05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Write the first sentence of paragraph 5 to continue the story. You must include at least two </a:t>
            </a:r>
            <a:r>
              <a:rPr lang="en-GB" sz="2000" b="1" u="sng" dirty="0">
                <a:solidFill>
                  <a:schemeClr val="tx1"/>
                </a:solidFill>
                <a:latin typeface="Century Gothic" panose="020B0502020202020204" pitchFamily="34" charset="0"/>
              </a:rPr>
              <a:t>different</a:t>
            </a:r>
            <a:r>
              <a:rPr lang="en-GB" sz="2000" b="1" dirty="0">
                <a:solidFill>
                  <a:schemeClr val="tx1"/>
                </a:solidFill>
                <a:latin typeface="Century Gothic" panose="020B0502020202020204" pitchFamily="34" charset="0"/>
              </a:rPr>
              <a:t> pronouns from the options below.</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222FE73E-B6A6-4255-898B-27AB5A711FE1}"/>
              </a:ext>
            </a:extLst>
          </p:cNvPr>
          <p:cNvGraphicFramePr>
            <a:graphicFrameLocks noGrp="1"/>
          </p:cNvGraphicFramePr>
          <p:nvPr>
            <p:extLst>
              <p:ext uri="{D42A27DB-BD31-4B8C-83A1-F6EECF244321}">
                <p14:modId xmlns:p14="http://schemas.microsoft.com/office/powerpoint/2010/main" val="1317838813"/>
              </p:ext>
            </p:extLst>
          </p:nvPr>
        </p:nvGraphicFramePr>
        <p:xfrm>
          <a:off x="734470" y="766231"/>
          <a:ext cx="7675060" cy="350520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2796617">
                <a:tc>
                  <a:txBody>
                    <a:bodyPr/>
                    <a:lstStyle/>
                    <a:p>
                      <a:r>
                        <a:rPr lang="en-GB" sz="1400" dirty="0">
                          <a:solidFill>
                            <a:schemeClr val="tx1"/>
                          </a:solidFill>
                          <a:latin typeface="Century Gothic" panose="020B0502020202020204" pitchFamily="34" charset="0"/>
                        </a:rPr>
                        <a:t>Floating beside the space station, Kath looked down at the giant globe. Ever since she was a little girl, she had wanted to be an astronaut, so this was a dream come true. It was hard to believe that down there on earth, billions of people were living their lives with no idea of how spectacular the view was from here.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Smiling happily, she finished her repair work for the day and made her way back to the spacecraft. She hit the button by the door and waited for her team to open up. She was looking forward to seeing them because she hadn’t heard from them all afternoon. Usually they checked in with her a few times but they hadn’t radioed in at all.</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A minute or two passed and there was no response. She got her radio ready and let the team know she wanted to come back in. All she heard in response was a long, static noise. She was starting to panic so she hit the button again and tried once more to connect over the radio.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Nothing.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graphicFrame>
        <p:nvGraphicFramePr>
          <p:cNvPr id="12" name="Table 11">
            <a:extLst>
              <a:ext uri="{FF2B5EF4-FFF2-40B4-BE49-F238E27FC236}">
                <a16:creationId xmlns:a16="http://schemas.microsoft.com/office/drawing/2014/main" id="{46146CA4-BEEF-468A-9F76-D484C355167C}"/>
              </a:ext>
            </a:extLst>
          </p:cNvPr>
          <p:cNvGraphicFramePr>
            <a:graphicFrameLocks noGrp="1"/>
          </p:cNvGraphicFramePr>
          <p:nvPr>
            <p:extLst>
              <p:ext uri="{D42A27DB-BD31-4B8C-83A1-F6EECF244321}">
                <p14:modId xmlns:p14="http://schemas.microsoft.com/office/powerpoint/2010/main" val="3803441995"/>
              </p:ext>
            </p:extLst>
          </p:nvPr>
        </p:nvGraphicFramePr>
        <p:xfrm>
          <a:off x="906425" y="5081024"/>
          <a:ext cx="7331148" cy="448716"/>
        </p:xfrm>
        <a:graphic>
          <a:graphicData uri="http://schemas.openxmlformats.org/drawingml/2006/table">
            <a:tbl>
              <a:tblPr firstRow="1" bandRow="1">
                <a:tableStyleId>{5940675A-B579-460E-94D1-54222C63F5DA}</a:tableStyleId>
              </a:tblPr>
              <a:tblGrid>
                <a:gridCol w="1006236">
                  <a:extLst>
                    <a:ext uri="{9D8B030D-6E8A-4147-A177-3AD203B41FA5}">
                      <a16:colId xmlns:a16="http://schemas.microsoft.com/office/drawing/2014/main" val="4199927185"/>
                    </a:ext>
                  </a:extLst>
                </a:gridCol>
                <a:gridCol w="574992">
                  <a:extLst>
                    <a:ext uri="{9D8B030D-6E8A-4147-A177-3AD203B41FA5}">
                      <a16:colId xmlns:a16="http://schemas.microsoft.com/office/drawing/2014/main" val="3591409190"/>
                    </a:ext>
                  </a:extLst>
                </a:gridCol>
                <a:gridCol w="1006236">
                  <a:extLst>
                    <a:ext uri="{9D8B030D-6E8A-4147-A177-3AD203B41FA5}">
                      <a16:colId xmlns:a16="http://schemas.microsoft.com/office/drawing/2014/main" val="978832970"/>
                    </a:ext>
                  </a:extLst>
                </a:gridCol>
                <a:gridCol w="574992">
                  <a:extLst>
                    <a:ext uri="{9D8B030D-6E8A-4147-A177-3AD203B41FA5}">
                      <a16:colId xmlns:a16="http://schemas.microsoft.com/office/drawing/2014/main" val="2241023850"/>
                    </a:ext>
                  </a:extLst>
                </a:gridCol>
                <a:gridCol w="1006236">
                  <a:extLst>
                    <a:ext uri="{9D8B030D-6E8A-4147-A177-3AD203B41FA5}">
                      <a16:colId xmlns:a16="http://schemas.microsoft.com/office/drawing/2014/main" val="907187322"/>
                    </a:ext>
                  </a:extLst>
                </a:gridCol>
                <a:gridCol w="574992">
                  <a:extLst>
                    <a:ext uri="{9D8B030D-6E8A-4147-A177-3AD203B41FA5}">
                      <a16:colId xmlns:a16="http://schemas.microsoft.com/office/drawing/2014/main" val="1356553241"/>
                    </a:ext>
                  </a:extLst>
                </a:gridCol>
                <a:gridCol w="1006236">
                  <a:extLst>
                    <a:ext uri="{9D8B030D-6E8A-4147-A177-3AD203B41FA5}">
                      <a16:colId xmlns:a16="http://schemas.microsoft.com/office/drawing/2014/main" val="2457851368"/>
                    </a:ext>
                  </a:extLst>
                </a:gridCol>
                <a:gridCol w="574992">
                  <a:extLst>
                    <a:ext uri="{9D8B030D-6E8A-4147-A177-3AD203B41FA5}">
                      <a16:colId xmlns:a16="http://schemas.microsoft.com/office/drawing/2014/main" val="1966855188"/>
                    </a:ext>
                  </a:extLst>
                </a:gridCol>
                <a:gridCol w="1006236">
                  <a:extLst>
                    <a:ext uri="{9D8B030D-6E8A-4147-A177-3AD203B41FA5}">
                      <a16:colId xmlns:a16="http://schemas.microsoft.com/office/drawing/2014/main" val="3333512354"/>
                    </a:ext>
                  </a:extLst>
                </a:gridCol>
              </a:tblGrid>
              <a:tr h="448716">
                <a:tc>
                  <a:txBody>
                    <a:bodyPr/>
                    <a:lstStyle/>
                    <a:p>
                      <a:pPr algn="ctr"/>
                      <a:r>
                        <a:rPr lang="en-GB" sz="2200" b="1" dirty="0">
                          <a:latin typeface="Century Gothic" panose="020B0502020202020204" pitchFamily="34" charset="0"/>
                        </a:rPr>
                        <a:t>her</a:t>
                      </a: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200" b="1" dirty="0">
                        <a:latin typeface="Century Gothic" panose="020B0502020202020204" pitchFamily="34" charset="0"/>
                      </a:endParaRP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his</a:t>
                      </a: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200" b="1" dirty="0">
                        <a:latin typeface="Century Gothic" panose="020B0502020202020204" pitchFamily="34" charset="0"/>
                      </a:endParaRP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she</a:t>
                      </a: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200" b="1" dirty="0">
                        <a:latin typeface="Century Gothic" panose="020B0502020202020204" pitchFamily="34" charset="0"/>
                      </a:endParaRP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they</a:t>
                      </a: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200" b="1" dirty="0">
                        <a:latin typeface="Century Gothic" panose="020B0502020202020204" pitchFamily="34" charset="0"/>
                      </a:endParaRP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them</a:t>
                      </a: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317263"/>
                  </a:ext>
                </a:extLst>
              </a:tr>
            </a:tbl>
          </a:graphicData>
        </a:graphic>
      </p:graphicFrame>
    </p:spTree>
    <p:extLst>
      <p:ext uri="{BB962C8B-B14F-4D97-AF65-F5344CB8AC3E}">
        <p14:creationId xmlns:p14="http://schemas.microsoft.com/office/powerpoint/2010/main" val="2903121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291"/>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05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Write the first sentence of paragraph 5 to continue the story. You must include at least two </a:t>
            </a:r>
            <a:r>
              <a:rPr lang="en-GB" sz="2000" b="1" u="sng" dirty="0">
                <a:solidFill>
                  <a:schemeClr val="tx1"/>
                </a:solidFill>
                <a:latin typeface="Century Gothic" panose="020B0502020202020204" pitchFamily="34" charset="0"/>
              </a:rPr>
              <a:t>different</a:t>
            </a:r>
            <a:r>
              <a:rPr lang="en-GB" sz="2000" b="1" dirty="0">
                <a:solidFill>
                  <a:schemeClr val="tx1"/>
                </a:solidFill>
                <a:latin typeface="Century Gothic" panose="020B0502020202020204" pitchFamily="34" charset="0"/>
              </a:rPr>
              <a:t> pronouns from the options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Various possible answers, for example: She took a deep breath and tried to think back to her training.</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222FE73E-B6A6-4255-898B-27AB5A711FE1}"/>
              </a:ext>
            </a:extLst>
          </p:cNvPr>
          <p:cNvGraphicFramePr>
            <a:graphicFrameLocks noGrp="1"/>
          </p:cNvGraphicFramePr>
          <p:nvPr>
            <p:extLst>
              <p:ext uri="{D42A27DB-BD31-4B8C-83A1-F6EECF244321}">
                <p14:modId xmlns:p14="http://schemas.microsoft.com/office/powerpoint/2010/main" val="3662034417"/>
              </p:ext>
            </p:extLst>
          </p:nvPr>
        </p:nvGraphicFramePr>
        <p:xfrm>
          <a:off x="734470" y="766231"/>
          <a:ext cx="7675060" cy="350520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2796617">
                <a:tc>
                  <a:txBody>
                    <a:bodyPr/>
                    <a:lstStyle/>
                    <a:p>
                      <a:r>
                        <a:rPr lang="en-GB" sz="1400" dirty="0">
                          <a:solidFill>
                            <a:schemeClr val="tx1"/>
                          </a:solidFill>
                          <a:latin typeface="Century Gothic" panose="020B0502020202020204" pitchFamily="34" charset="0"/>
                        </a:rPr>
                        <a:t>Floating beside the space station, Kath looked down at the giant globe. Ever since she was a little girl, she had wanted to be an astronaut, so this was a dream come true. It was hard to believe that down there on earth, billions of people were living their lives with no idea of how spectacular the view was from here.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Smiling happily, she finished her repair work for the day and made her way back to the spacecraft. She hit the button by the door and waited for her team to open up. She was looking forward to seeing them because she hadn’t heard from them all afternoon. Usually they checked in with her a few times but they hadn’t radioed in at all.</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A minute or two passed and there was no response. She got her radio ready and let the team know she wanted to come back in. All she heard in response was a long, static noise. She was starting to panic so she hit the button again and tried once more to connect over the radio.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Nothing.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graphicFrame>
        <p:nvGraphicFramePr>
          <p:cNvPr id="8" name="Table 7">
            <a:extLst>
              <a:ext uri="{FF2B5EF4-FFF2-40B4-BE49-F238E27FC236}">
                <a16:creationId xmlns:a16="http://schemas.microsoft.com/office/drawing/2014/main" id="{7F59BEB0-6B39-4260-813E-F745F77F730D}"/>
              </a:ext>
            </a:extLst>
          </p:cNvPr>
          <p:cNvGraphicFramePr>
            <a:graphicFrameLocks noGrp="1"/>
          </p:cNvGraphicFramePr>
          <p:nvPr>
            <p:extLst>
              <p:ext uri="{D42A27DB-BD31-4B8C-83A1-F6EECF244321}">
                <p14:modId xmlns:p14="http://schemas.microsoft.com/office/powerpoint/2010/main" val="2979648605"/>
              </p:ext>
            </p:extLst>
          </p:nvPr>
        </p:nvGraphicFramePr>
        <p:xfrm>
          <a:off x="906425" y="5081024"/>
          <a:ext cx="7331148" cy="448716"/>
        </p:xfrm>
        <a:graphic>
          <a:graphicData uri="http://schemas.openxmlformats.org/drawingml/2006/table">
            <a:tbl>
              <a:tblPr firstRow="1" bandRow="1">
                <a:tableStyleId>{5940675A-B579-460E-94D1-54222C63F5DA}</a:tableStyleId>
              </a:tblPr>
              <a:tblGrid>
                <a:gridCol w="1006236">
                  <a:extLst>
                    <a:ext uri="{9D8B030D-6E8A-4147-A177-3AD203B41FA5}">
                      <a16:colId xmlns:a16="http://schemas.microsoft.com/office/drawing/2014/main" val="4199927185"/>
                    </a:ext>
                  </a:extLst>
                </a:gridCol>
                <a:gridCol w="574992">
                  <a:extLst>
                    <a:ext uri="{9D8B030D-6E8A-4147-A177-3AD203B41FA5}">
                      <a16:colId xmlns:a16="http://schemas.microsoft.com/office/drawing/2014/main" val="3591409190"/>
                    </a:ext>
                  </a:extLst>
                </a:gridCol>
                <a:gridCol w="1006236">
                  <a:extLst>
                    <a:ext uri="{9D8B030D-6E8A-4147-A177-3AD203B41FA5}">
                      <a16:colId xmlns:a16="http://schemas.microsoft.com/office/drawing/2014/main" val="978832970"/>
                    </a:ext>
                  </a:extLst>
                </a:gridCol>
                <a:gridCol w="574992">
                  <a:extLst>
                    <a:ext uri="{9D8B030D-6E8A-4147-A177-3AD203B41FA5}">
                      <a16:colId xmlns:a16="http://schemas.microsoft.com/office/drawing/2014/main" val="2241023850"/>
                    </a:ext>
                  </a:extLst>
                </a:gridCol>
                <a:gridCol w="1006236">
                  <a:extLst>
                    <a:ext uri="{9D8B030D-6E8A-4147-A177-3AD203B41FA5}">
                      <a16:colId xmlns:a16="http://schemas.microsoft.com/office/drawing/2014/main" val="907187322"/>
                    </a:ext>
                  </a:extLst>
                </a:gridCol>
                <a:gridCol w="574992">
                  <a:extLst>
                    <a:ext uri="{9D8B030D-6E8A-4147-A177-3AD203B41FA5}">
                      <a16:colId xmlns:a16="http://schemas.microsoft.com/office/drawing/2014/main" val="1356553241"/>
                    </a:ext>
                  </a:extLst>
                </a:gridCol>
                <a:gridCol w="1006236">
                  <a:extLst>
                    <a:ext uri="{9D8B030D-6E8A-4147-A177-3AD203B41FA5}">
                      <a16:colId xmlns:a16="http://schemas.microsoft.com/office/drawing/2014/main" val="2457851368"/>
                    </a:ext>
                  </a:extLst>
                </a:gridCol>
                <a:gridCol w="574992">
                  <a:extLst>
                    <a:ext uri="{9D8B030D-6E8A-4147-A177-3AD203B41FA5}">
                      <a16:colId xmlns:a16="http://schemas.microsoft.com/office/drawing/2014/main" val="1966855188"/>
                    </a:ext>
                  </a:extLst>
                </a:gridCol>
                <a:gridCol w="1006236">
                  <a:extLst>
                    <a:ext uri="{9D8B030D-6E8A-4147-A177-3AD203B41FA5}">
                      <a16:colId xmlns:a16="http://schemas.microsoft.com/office/drawing/2014/main" val="3333512354"/>
                    </a:ext>
                  </a:extLst>
                </a:gridCol>
              </a:tblGrid>
              <a:tr h="448716">
                <a:tc>
                  <a:txBody>
                    <a:bodyPr/>
                    <a:lstStyle/>
                    <a:p>
                      <a:pPr algn="ctr"/>
                      <a:r>
                        <a:rPr lang="en-GB" sz="2200" b="1" dirty="0">
                          <a:latin typeface="Century Gothic" panose="020B0502020202020204" pitchFamily="34" charset="0"/>
                        </a:rPr>
                        <a:t>her</a:t>
                      </a: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200" b="1" dirty="0">
                        <a:latin typeface="Century Gothic" panose="020B0502020202020204" pitchFamily="34" charset="0"/>
                      </a:endParaRP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his</a:t>
                      </a: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200" b="1" dirty="0">
                        <a:latin typeface="Century Gothic" panose="020B0502020202020204" pitchFamily="34" charset="0"/>
                      </a:endParaRP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she</a:t>
                      </a: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200" b="1" dirty="0">
                        <a:latin typeface="Century Gothic" panose="020B0502020202020204" pitchFamily="34" charset="0"/>
                      </a:endParaRP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they</a:t>
                      </a: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200" b="1" dirty="0">
                        <a:latin typeface="Century Gothic" panose="020B0502020202020204" pitchFamily="34" charset="0"/>
                      </a:endParaRP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them</a:t>
                      </a:r>
                    </a:p>
                  </a:txBody>
                  <a:tcPr marL="121706" marR="121706" marT="55321" marB="55321"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317263"/>
                  </a:ext>
                </a:extLst>
              </a:tr>
            </a:tbl>
          </a:graphicData>
        </a:graphic>
      </p:graphicFrame>
    </p:spTree>
    <p:extLst>
      <p:ext uri="{BB962C8B-B14F-4D97-AF65-F5344CB8AC3E}">
        <p14:creationId xmlns:p14="http://schemas.microsoft.com/office/powerpoint/2010/main" val="1118536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291"/>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05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Alia has written another sentence for paragraph two.</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Has she used pronouns correctly? Explain your answer.</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222FE73E-B6A6-4255-898B-27AB5A711FE1}"/>
              </a:ext>
            </a:extLst>
          </p:cNvPr>
          <p:cNvGraphicFramePr>
            <a:graphicFrameLocks noGrp="1"/>
          </p:cNvGraphicFramePr>
          <p:nvPr>
            <p:extLst>
              <p:ext uri="{D42A27DB-BD31-4B8C-83A1-F6EECF244321}">
                <p14:modId xmlns:p14="http://schemas.microsoft.com/office/powerpoint/2010/main" val="4171578994"/>
              </p:ext>
            </p:extLst>
          </p:nvPr>
        </p:nvGraphicFramePr>
        <p:xfrm>
          <a:off x="734470" y="766231"/>
          <a:ext cx="7675060" cy="350520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2796617">
                <a:tc>
                  <a:txBody>
                    <a:bodyPr/>
                    <a:lstStyle/>
                    <a:p>
                      <a:r>
                        <a:rPr lang="en-GB" sz="1400" dirty="0">
                          <a:solidFill>
                            <a:schemeClr val="tx1"/>
                          </a:solidFill>
                          <a:latin typeface="Century Gothic" panose="020B0502020202020204" pitchFamily="34" charset="0"/>
                        </a:rPr>
                        <a:t>Floating beside the space station, Kath looked down at the giant globe. Ever since she was a little girl, she had wanted to be an astronaut, so this was a dream come true. It was hard to believe that down there on earth, billions of people were living their lives with no idea of how spectacular the view was from here.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Smiling happily, she finished her repair work for the day and made her way back to the spacecraft. She hit the button by the door and waited for her team to open up. She was looking forward to seeing them because she hadn’t heard from them all afternoon. Usually they checked in with her a few times but they hadn’t radioed in at all.</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A minute or two passed and there was no response. She got her radio ready and let the team know she wanted to come back in. All she heard in response was a long, static noise. She was starting to panic so she hit the button again and tried once more to connect over the radio.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Nothing.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graphicFrame>
        <p:nvGraphicFramePr>
          <p:cNvPr id="8" name="Table 7">
            <a:extLst>
              <a:ext uri="{FF2B5EF4-FFF2-40B4-BE49-F238E27FC236}">
                <a16:creationId xmlns:a16="http://schemas.microsoft.com/office/drawing/2014/main" id="{FBF63B78-79B2-4757-860E-C41992B507A3}"/>
              </a:ext>
            </a:extLst>
          </p:cNvPr>
          <p:cNvGraphicFramePr>
            <a:graphicFrameLocks noGrp="1"/>
          </p:cNvGraphicFramePr>
          <p:nvPr>
            <p:extLst>
              <p:ext uri="{D42A27DB-BD31-4B8C-83A1-F6EECF244321}">
                <p14:modId xmlns:p14="http://schemas.microsoft.com/office/powerpoint/2010/main" val="4276896223"/>
              </p:ext>
            </p:extLst>
          </p:nvPr>
        </p:nvGraphicFramePr>
        <p:xfrm>
          <a:off x="364563" y="4789275"/>
          <a:ext cx="8414871" cy="400425"/>
        </p:xfrm>
        <a:graphic>
          <a:graphicData uri="http://schemas.openxmlformats.org/drawingml/2006/table">
            <a:tbl>
              <a:tblPr firstRow="1" bandRow="1">
                <a:tableStyleId>{5C22544A-7EE6-4342-B048-85BDC9FD1C3A}</a:tableStyleId>
              </a:tblPr>
              <a:tblGrid>
                <a:gridCol w="8414871">
                  <a:extLst>
                    <a:ext uri="{9D8B030D-6E8A-4147-A177-3AD203B41FA5}">
                      <a16:colId xmlns:a16="http://schemas.microsoft.com/office/drawing/2014/main" val="1554575675"/>
                    </a:ext>
                  </a:extLst>
                </a:gridCol>
              </a:tblGrid>
              <a:tr h="400425">
                <a:tc>
                  <a:txBody>
                    <a:bodyPr/>
                    <a:lstStyle/>
                    <a:p>
                      <a:r>
                        <a:rPr lang="en-GB" sz="2000" dirty="0">
                          <a:solidFill>
                            <a:schemeClr val="tx1"/>
                          </a:solidFill>
                          <a:latin typeface="Century Gothic" panose="020B0502020202020204" pitchFamily="34" charset="0"/>
                        </a:rPr>
                        <a:t>Although she loved being in space, he did feel lonely sometimes.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spTree>
    <p:extLst>
      <p:ext uri="{BB962C8B-B14F-4D97-AF65-F5344CB8AC3E}">
        <p14:creationId xmlns:p14="http://schemas.microsoft.com/office/powerpoint/2010/main" val="309059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Paragraphs – </a:t>
            </a:r>
          </a:p>
          <a:p>
            <a:pPr lvl="0" algn="ctr"/>
            <a:r>
              <a:rPr lang="en-GB" sz="1600" b="1" u="sng" dirty="0">
                <a:solidFill>
                  <a:srgbClr val="E7E6E6">
                    <a:lumMod val="50000"/>
                  </a:srgbClr>
                </a:solidFill>
                <a:latin typeface="Century Gothic" panose="020B0502020202020204" pitchFamily="34" charset="0"/>
              </a:rPr>
              <a:t>Using Pronouns and Conjunctions in Paragraphs – Fiction</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fontAlgn="base"/>
            <a:r>
              <a:rPr lang="en-US" sz="1200" b="1" dirty="0">
                <a:solidFill>
                  <a:prstClr val="black"/>
                </a:solidFill>
                <a:latin typeface="Century Gothic" panose="020B0502020202020204" pitchFamily="34" charset="0"/>
              </a:rPr>
              <a:t>Use of paragraphs to organise ideas around a theme</a:t>
            </a:r>
            <a:endParaRPr lang="en-GB" sz="1200" b="1" dirty="0">
              <a:solidFill>
                <a:prstClr val="black"/>
              </a:solidFill>
              <a:latin typeface="Century Gothic" panose="020B0502020202020204" pitchFamily="34" charset="0"/>
            </a:endParaRPr>
          </a:p>
          <a:p>
            <a:pPr lvl="0" fontAlgn="base"/>
            <a:r>
              <a:rPr lang="en-GB" sz="1200" b="1" dirty="0">
                <a:solidFill>
                  <a:prstClr val="black"/>
                </a:solidFill>
                <a:latin typeface="Century Gothic" panose="020B0502020202020204" pitchFamily="34" charset="0"/>
              </a:rPr>
              <a:t>Draft and write by organising paragraphs around a theme</a:t>
            </a:r>
          </a:p>
          <a:p>
            <a:pPr lvl="0" fontAlgn="base"/>
            <a:r>
              <a:rPr lang="en-GB" sz="1200" b="1" dirty="0">
                <a:solidFill>
                  <a:prstClr val="black"/>
                </a:solidFill>
                <a:latin typeface="Century Gothic" panose="020B0502020202020204" pitchFamily="34" charset="0"/>
              </a:rPr>
              <a:t>Draft and write in non-narrative material, using simple organisational devices [for example, headings and sub-headings]</a:t>
            </a:r>
            <a:endParaRPr lang="en-GB" sz="1000" b="1" dirty="0">
              <a:solidFill>
                <a:prstClr val="black"/>
              </a:solidFill>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291"/>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05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Alia has written another sentence for paragraph two.</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Has she used pronouns correctly? Explain your answer.</a:t>
            </a:r>
          </a:p>
          <a:p>
            <a:pPr lvl="0"/>
            <a:r>
              <a:rPr lang="en-GB" sz="2000" b="1" dirty="0">
                <a:solidFill>
                  <a:schemeClr val="tx1"/>
                </a:solidFill>
                <a:latin typeface="Century Gothic" panose="020B0502020202020204" pitchFamily="34" charset="0"/>
              </a:rPr>
              <a:t>She has not used pronouns correctly because…</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222FE73E-B6A6-4255-898B-27AB5A711FE1}"/>
              </a:ext>
            </a:extLst>
          </p:cNvPr>
          <p:cNvGraphicFramePr>
            <a:graphicFrameLocks noGrp="1"/>
          </p:cNvGraphicFramePr>
          <p:nvPr>
            <p:extLst>
              <p:ext uri="{D42A27DB-BD31-4B8C-83A1-F6EECF244321}">
                <p14:modId xmlns:p14="http://schemas.microsoft.com/office/powerpoint/2010/main" val="769615746"/>
              </p:ext>
            </p:extLst>
          </p:nvPr>
        </p:nvGraphicFramePr>
        <p:xfrm>
          <a:off x="734470" y="766231"/>
          <a:ext cx="7675060" cy="350520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2796617">
                <a:tc>
                  <a:txBody>
                    <a:bodyPr/>
                    <a:lstStyle/>
                    <a:p>
                      <a:r>
                        <a:rPr lang="en-GB" sz="1400" dirty="0">
                          <a:solidFill>
                            <a:schemeClr val="tx1"/>
                          </a:solidFill>
                          <a:latin typeface="Century Gothic" panose="020B0502020202020204" pitchFamily="34" charset="0"/>
                        </a:rPr>
                        <a:t>Floating beside the space station, Kath looked down at the giant globe. Ever since she was a little girl, she had wanted to be an astronaut, so this was a dream come true. It was hard to believe that down there on earth, billions of people were living their lives with no idea of how spectacular the view was from here.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Smiling happily, she finished her repair work for the day and made her way back to the spacecraft. She hit the button by the door and waited for her team to open up. She was looking forward to seeing them because she hadn’t heard from them all afternoon. Usually they checked in with her a few times but they hadn’t radioed in at all.</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A minute or two passed and there was no response. She got her radio ready and let the team know she wanted to come back in. All she heard in response was a long, static noise. She was starting to panic so she hit the button again and tried once more to connect over the radio.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Nothing.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graphicFrame>
        <p:nvGraphicFramePr>
          <p:cNvPr id="8" name="Table 7">
            <a:extLst>
              <a:ext uri="{FF2B5EF4-FFF2-40B4-BE49-F238E27FC236}">
                <a16:creationId xmlns:a16="http://schemas.microsoft.com/office/drawing/2014/main" id="{FBF63B78-79B2-4757-860E-C41992B507A3}"/>
              </a:ext>
            </a:extLst>
          </p:cNvPr>
          <p:cNvGraphicFramePr>
            <a:graphicFrameLocks noGrp="1"/>
          </p:cNvGraphicFramePr>
          <p:nvPr>
            <p:extLst/>
          </p:nvPr>
        </p:nvGraphicFramePr>
        <p:xfrm>
          <a:off x="364563" y="4789275"/>
          <a:ext cx="8414871" cy="400425"/>
        </p:xfrm>
        <a:graphic>
          <a:graphicData uri="http://schemas.openxmlformats.org/drawingml/2006/table">
            <a:tbl>
              <a:tblPr firstRow="1" bandRow="1">
                <a:tableStyleId>{5C22544A-7EE6-4342-B048-85BDC9FD1C3A}</a:tableStyleId>
              </a:tblPr>
              <a:tblGrid>
                <a:gridCol w="8414871">
                  <a:extLst>
                    <a:ext uri="{9D8B030D-6E8A-4147-A177-3AD203B41FA5}">
                      <a16:colId xmlns:a16="http://schemas.microsoft.com/office/drawing/2014/main" val="1554575675"/>
                    </a:ext>
                  </a:extLst>
                </a:gridCol>
              </a:tblGrid>
              <a:tr h="400425">
                <a:tc>
                  <a:txBody>
                    <a:bodyPr/>
                    <a:lstStyle/>
                    <a:p>
                      <a:r>
                        <a:rPr lang="en-GB" sz="2000" dirty="0">
                          <a:solidFill>
                            <a:schemeClr val="tx1"/>
                          </a:solidFill>
                          <a:latin typeface="Century Gothic" panose="020B0502020202020204" pitchFamily="34" charset="0"/>
                        </a:rPr>
                        <a:t>Although she loved being in space, he did feel lonely sometimes.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spTree>
    <p:extLst>
      <p:ext uri="{BB962C8B-B14F-4D97-AF65-F5344CB8AC3E}">
        <p14:creationId xmlns:p14="http://schemas.microsoft.com/office/powerpoint/2010/main" val="2049161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291"/>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05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Alia has written another sentence for paragraph two.</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Has she used pronouns correctly? Explain your answer.</a:t>
            </a:r>
          </a:p>
          <a:p>
            <a:pPr lvl="0"/>
            <a:r>
              <a:rPr lang="en-GB" sz="2000" b="1" dirty="0">
                <a:solidFill>
                  <a:srgbClr val="FF0000"/>
                </a:solidFill>
                <a:latin typeface="Century Gothic" panose="020B0502020202020204" pitchFamily="34" charset="0"/>
              </a:rPr>
              <a:t>She has not used pronouns correctly because the pronoun ‘he’ is for a male character. It should say ‘she did feel lonely sometimes’.</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222FE73E-B6A6-4255-898B-27AB5A711FE1}"/>
              </a:ext>
            </a:extLst>
          </p:cNvPr>
          <p:cNvGraphicFramePr>
            <a:graphicFrameLocks noGrp="1"/>
          </p:cNvGraphicFramePr>
          <p:nvPr>
            <p:extLst>
              <p:ext uri="{D42A27DB-BD31-4B8C-83A1-F6EECF244321}">
                <p14:modId xmlns:p14="http://schemas.microsoft.com/office/powerpoint/2010/main" val="960782460"/>
              </p:ext>
            </p:extLst>
          </p:nvPr>
        </p:nvGraphicFramePr>
        <p:xfrm>
          <a:off x="734470" y="766231"/>
          <a:ext cx="7675060" cy="350520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2796617">
                <a:tc>
                  <a:txBody>
                    <a:bodyPr/>
                    <a:lstStyle/>
                    <a:p>
                      <a:r>
                        <a:rPr lang="en-GB" sz="1400" dirty="0">
                          <a:solidFill>
                            <a:schemeClr val="tx1"/>
                          </a:solidFill>
                          <a:latin typeface="Century Gothic" panose="020B0502020202020204" pitchFamily="34" charset="0"/>
                        </a:rPr>
                        <a:t>Floating beside the space station, Kath looked down at the giant globe. Ever since she was a little girl, she had wanted to be an astronaut, so this was a dream come true. It was hard to believe that down there on earth, billions of people were living their lives with no idea of how spectacular the view was from here.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Smiling happily, she finished her repair work for the day and made her way back to the spacecraft. She hit the button by the door and waited for her team to open up. She was looking forward to seeing them because she hadn’t heard from them all afternoon. Usually they checked in with her a few times but they hadn’t radioed in at all.</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A minute or two passed and there was no response. She got her radio ready and let the team know she wanted to come back in. All she heard in response was a long, static noise. She was starting to panic so she hit the button again and tried once more to connect over the radio.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Nothing.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graphicFrame>
        <p:nvGraphicFramePr>
          <p:cNvPr id="8" name="Table 7">
            <a:extLst>
              <a:ext uri="{FF2B5EF4-FFF2-40B4-BE49-F238E27FC236}">
                <a16:creationId xmlns:a16="http://schemas.microsoft.com/office/drawing/2014/main" id="{FBF63B78-79B2-4757-860E-C41992B507A3}"/>
              </a:ext>
            </a:extLst>
          </p:cNvPr>
          <p:cNvGraphicFramePr>
            <a:graphicFrameLocks noGrp="1"/>
          </p:cNvGraphicFramePr>
          <p:nvPr>
            <p:extLst/>
          </p:nvPr>
        </p:nvGraphicFramePr>
        <p:xfrm>
          <a:off x="364563" y="4789275"/>
          <a:ext cx="8414871" cy="400425"/>
        </p:xfrm>
        <a:graphic>
          <a:graphicData uri="http://schemas.openxmlformats.org/drawingml/2006/table">
            <a:tbl>
              <a:tblPr firstRow="1" bandRow="1">
                <a:tableStyleId>{5C22544A-7EE6-4342-B048-85BDC9FD1C3A}</a:tableStyleId>
              </a:tblPr>
              <a:tblGrid>
                <a:gridCol w="8414871">
                  <a:extLst>
                    <a:ext uri="{9D8B030D-6E8A-4147-A177-3AD203B41FA5}">
                      <a16:colId xmlns:a16="http://schemas.microsoft.com/office/drawing/2014/main" val="1554575675"/>
                    </a:ext>
                  </a:extLst>
                </a:gridCol>
              </a:tblGrid>
              <a:tr h="400425">
                <a:tc>
                  <a:txBody>
                    <a:bodyPr/>
                    <a:lstStyle/>
                    <a:p>
                      <a:r>
                        <a:rPr lang="en-GB" sz="2000" dirty="0">
                          <a:solidFill>
                            <a:schemeClr val="tx1"/>
                          </a:solidFill>
                          <a:latin typeface="Century Gothic" panose="020B0502020202020204" pitchFamily="34" charset="0"/>
                        </a:rPr>
                        <a:t>Although she loved being in space, he did feel lonely sometimes.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spTree>
    <p:extLst>
      <p:ext uri="{BB962C8B-B14F-4D97-AF65-F5344CB8AC3E}">
        <p14:creationId xmlns:p14="http://schemas.microsoft.com/office/powerpoint/2010/main" val="377964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Paragraphs – </a:t>
            </a:r>
          </a:p>
          <a:p>
            <a:pPr lvl="0" algn="ctr"/>
            <a:r>
              <a:rPr lang="en-GB" sz="1600" b="1" u="sng" dirty="0">
                <a:solidFill>
                  <a:srgbClr val="E7E6E6">
                    <a:lumMod val="50000"/>
                  </a:srgbClr>
                </a:solidFill>
                <a:latin typeface="Century Gothic" panose="020B0502020202020204" pitchFamily="34" charset="0"/>
              </a:rPr>
              <a:t>Using Pronouns and Conjunctions in Paragraphs – Fiction </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prstClr val="black"/>
              </a:solidFill>
              <a:latin typeface="Century Gothic" panose="020B0502020202020204" pitchFamily="34" charset="0"/>
            </a:endParaRPr>
          </a:p>
          <a:p>
            <a:pPr marL="452438" indent="-285750" fontAlgn="base">
              <a:buFont typeface="Arial" panose="020B0604020202020204" pitchFamily="34" charset="0"/>
              <a:buChar char="•"/>
            </a:pPr>
            <a:r>
              <a:rPr lang="en-GB" sz="1600" b="1" dirty="0">
                <a:solidFill>
                  <a:schemeClr val="tx1"/>
                </a:solidFill>
                <a:latin typeface="Century Gothic" panose="020B0502020202020204" pitchFamily="34" charset="0"/>
              </a:rPr>
              <a:t>This step focuses on using pronouns and conjunctions within paragraphs.</a:t>
            </a:r>
          </a:p>
          <a:p>
            <a:pPr marL="452438" indent="-285750" fontAlgn="base">
              <a:buFont typeface="Arial" panose="020B0604020202020204" pitchFamily="34" charset="0"/>
              <a:buChar char="•"/>
            </a:pPr>
            <a:r>
              <a:rPr lang="en-GB" sz="1600" b="1" dirty="0">
                <a:solidFill>
                  <a:schemeClr val="tx1"/>
                </a:solidFill>
                <a:latin typeface="Century Gothic" panose="020B0502020202020204" pitchFamily="34" charset="0"/>
              </a:rPr>
              <a:t>Pronouns are used in paragraphs to avoid repetition. For example: When writing about a person named Millie, ‘Millie’ can be replaced by ‘she’ to avoid overusing the name.</a:t>
            </a:r>
          </a:p>
          <a:p>
            <a:pPr marL="452438" indent="-285750" fontAlgn="base">
              <a:buFont typeface="Arial" panose="020B0604020202020204" pitchFamily="34" charset="0"/>
              <a:buChar char="•"/>
            </a:pPr>
            <a:r>
              <a:rPr lang="en-GB" sz="1600" b="1" dirty="0">
                <a:solidFill>
                  <a:schemeClr val="tx1"/>
                </a:solidFill>
                <a:latin typeface="Century Gothic" panose="020B0502020202020204" pitchFamily="34" charset="0"/>
              </a:rPr>
              <a:t>Common pronouns are I, he, she, they, them etc.</a:t>
            </a:r>
          </a:p>
          <a:p>
            <a:pPr marL="452438" indent="-285750" fontAlgn="base">
              <a:buFont typeface="Arial" panose="020B0604020202020204" pitchFamily="34" charset="0"/>
              <a:buChar char="•"/>
            </a:pPr>
            <a:r>
              <a:rPr lang="en-GB" sz="1600" b="1" dirty="0">
                <a:solidFill>
                  <a:schemeClr val="tx1"/>
                </a:solidFill>
                <a:latin typeface="Century Gothic" panose="020B0502020202020204" pitchFamily="34" charset="0"/>
              </a:rPr>
              <a:t>Conjunctions such as </a:t>
            </a:r>
            <a:r>
              <a:rPr lang="en-GB" sz="1600" b="1" i="1" dirty="0">
                <a:solidFill>
                  <a:schemeClr val="tx1"/>
                </a:solidFill>
                <a:latin typeface="Century Gothic" panose="020B0502020202020204" pitchFamily="34" charset="0"/>
              </a:rPr>
              <a:t>and, so, if </a:t>
            </a:r>
            <a:r>
              <a:rPr lang="en-GB" sz="1600" b="1" dirty="0">
                <a:solidFill>
                  <a:schemeClr val="tx1"/>
                </a:solidFill>
                <a:latin typeface="Century Gothic" panose="020B0502020202020204" pitchFamily="34" charset="0"/>
              </a:rPr>
              <a:t>and</a:t>
            </a:r>
            <a:r>
              <a:rPr lang="en-GB" sz="1600" b="1" i="1" dirty="0">
                <a:solidFill>
                  <a:schemeClr val="tx1"/>
                </a:solidFill>
                <a:latin typeface="Century Gothic" panose="020B0502020202020204" pitchFamily="34" charset="0"/>
              </a:rPr>
              <a:t> because </a:t>
            </a:r>
            <a:r>
              <a:rPr lang="en-GB" sz="1600" b="1" dirty="0">
                <a:solidFill>
                  <a:schemeClr val="tx1"/>
                </a:solidFill>
                <a:latin typeface="Century Gothic" panose="020B0502020202020204" pitchFamily="34" charset="0"/>
              </a:rPr>
              <a:t>are used to link ideas across a sentence. For example: </a:t>
            </a:r>
            <a:r>
              <a:rPr lang="en-GB" sz="1600" b="1" i="1" dirty="0">
                <a:solidFill>
                  <a:schemeClr val="tx1"/>
                </a:solidFill>
                <a:latin typeface="Century Gothic" panose="020B0502020202020204" pitchFamily="34" charset="0"/>
              </a:rPr>
              <a:t>Parents are asked to sign up for Parents’ Evening in advance because some times will be very popular</a:t>
            </a:r>
            <a:r>
              <a:rPr lang="en-GB" sz="1600" b="1" dirty="0">
                <a:solidFill>
                  <a:schemeClr val="tx1"/>
                </a:solidFill>
                <a:latin typeface="Century Gothic" panose="020B0502020202020204" pitchFamily="34" charset="0"/>
              </a:rPr>
              <a:t>.</a:t>
            </a:r>
          </a:p>
          <a:p>
            <a:pPr marL="166688" fontAlgn="base"/>
            <a:endParaRPr lang="en-US" sz="1600" b="1" dirty="0">
              <a:solidFill>
                <a:schemeClr val="tx1"/>
              </a:solidFill>
              <a:latin typeface="Century Gothic" panose="020B0502020202020204" pitchFamily="34" charset="0"/>
            </a:endParaRPr>
          </a:p>
          <a:p>
            <a:pPr marL="452438" indent="-452438" fontAlgn="base"/>
            <a:r>
              <a:rPr lang="en-US" sz="1600" b="1" dirty="0">
                <a:solidFill>
                  <a:schemeClr val="tx1"/>
                </a:solidFill>
                <a:latin typeface="Century Gothic" panose="020B0502020202020204" pitchFamily="34" charset="0"/>
              </a:rPr>
              <a:t>Focused Questions</a:t>
            </a:r>
          </a:p>
          <a:p>
            <a:pPr fontAlgn="base"/>
            <a:endParaRPr lang="en-US" sz="1600" b="1" dirty="0">
              <a:solidFill>
                <a:schemeClr val="tx1"/>
              </a:solidFill>
              <a:latin typeface="Century Gothic" panose="020B0502020202020204" pitchFamily="34" charset="0"/>
            </a:endParaRPr>
          </a:p>
          <a:p>
            <a:pPr marL="452438" indent="-273050" fontAlgn="base">
              <a:buFont typeface="Arial" panose="020B0604020202020204" pitchFamily="34" charset="0"/>
              <a:buChar char="•"/>
            </a:pPr>
            <a:r>
              <a:rPr lang="en-US" sz="1600" b="1" dirty="0">
                <a:solidFill>
                  <a:schemeClr val="tx1"/>
                </a:solidFill>
                <a:latin typeface="Century Gothic" panose="020B0502020202020204" pitchFamily="34" charset="0"/>
              </a:rPr>
              <a:t>Replace the proper noun with a pronoun to avoid repetition.</a:t>
            </a:r>
          </a:p>
          <a:p>
            <a:pPr marL="452438" indent="-273050" fontAlgn="base">
              <a:buFont typeface="Arial" panose="020B0604020202020204" pitchFamily="34" charset="0"/>
              <a:buChar char="•"/>
            </a:pPr>
            <a:r>
              <a:rPr lang="en-US" sz="1600" b="1" dirty="0">
                <a:solidFill>
                  <a:schemeClr val="tx1"/>
                </a:solidFill>
                <a:latin typeface="Century Gothic" panose="020B0502020202020204" pitchFamily="34" charset="0"/>
              </a:rPr>
              <a:t>Which pronoun can replace this proper noun?</a:t>
            </a:r>
          </a:p>
          <a:p>
            <a:pPr marL="452438" indent="-273050" fontAlgn="base">
              <a:buFont typeface="Arial" panose="020B0604020202020204" pitchFamily="34" charset="0"/>
              <a:buChar char="•"/>
            </a:pPr>
            <a:r>
              <a:rPr lang="en-US" sz="1600" b="1" dirty="0">
                <a:solidFill>
                  <a:schemeClr val="tx1"/>
                </a:solidFill>
                <a:latin typeface="Century Gothic" panose="020B0502020202020204" pitchFamily="34" charset="0"/>
              </a:rPr>
              <a:t>Use a conjunction to link sentences together which contain a similar theme.</a:t>
            </a: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Paragraphs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3: Using Pronouns </a:t>
            </a:r>
          </a:p>
          <a:p>
            <a:pPr lvl="0" algn="ctr"/>
            <a:r>
              <a:rPr lang="en-GB" sz="4800" b="1" dirty="0">
                <a:solidFill>
                  <a:schemeClr val="bg2">
                    <a:lumMod val="25000"/>
                  </a:schemeClr>
                </a:solidFill>
                <a:latin typeface="Century Gothic" panose="020B0502020202020204" pitchFamily="34" charset="0"/>
              </a:rPr>
              <a:t>and Conjunctions in Paragraphs – Fiction  </a:t>
            </a:r>
            <a:endParaRPr lang="en-GB" sz="1200" b="1" dirty="0">
              <a:solidFill>
                <a:schemeClr val="bg2">
                  <a:lumMod val="25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fronted adverbials in the paragraph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As quick as a flash, the team got themselves into position. They had been training for this moment all year so they were more than ready. All around them, they could hear the brewing excitement of the crowd. Stepping onto the pitch, the referee got ready to start the match.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fronted adverbials in the paragraph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3200" b="1" u="sng" dirty="0">
                <a:solidFill>
                  <a:srgbClr val="FF0000"/>
                </a:solidFill>
                <a:latin typeface="Century Gothic" panose="020B0502020202020204" pitchFamily="34" charset="0"/>
              </a:rPr>
              <a:t>As quick as a flash,</a:t>
            </a:r>
            <a:r>
              <a:rPr lang="en-GB" sz="3200" b="1" dirty="0">
                <a:solidFill>
                  <a:srgbClr val="FF0000"/>
                </a:solidFill>
                <a:latin typeface="Century Gothic" panose="020B0502020202020204" pitchFamily="34" charset="0"/>
              </a:rPr>
              <a:t> </a:t>
            </a:r>
            <a:r>
              <a:rPr lang="en-GB" sz="3200" b="1" dirty="0">
                <a:solidFill>
                  <a:schemeClr val="bg1">
                    <a:lumMod val="50000"/>
                  </a:schemeClr>
                </a:solidFill>
                <a:latin typeface="Century Gothic" panose="020B0502020202020204" pitchFamily="34" charset="0"/>
              </a:rPr>
              <a:t>the team got themselves into position. They had been training for this moment all year so they were more than ready. </a:t>
            </a:r>
            <a:r>
              <a:rPr lang="en-GB" sz="3200" b="1" u="sng" dirty="0">
                <a:solidFill>
                  <a:srgbClr val="FF0000"/>
                </a:solidFill>
                <a:latin typeface="Century Gothic" panose="020B0502020202020204" pitchFamily="34" charset="0"/>
              </a:rPr>
              <a:t>All around them, </a:t>
            </a:r>
            <a:r>
              <a:rPr lang="en-GB" sz="3200" b="1" dirty="0">
                <a:solidFill>
                  <a:schemeClr val="bg1">
                    <a:lumMod val="50000"/>
                  </a:schemeClr>
                </a:solidFill>
                <a:latin typeface="Century Gothic" panose="020B0502020202020204" pitchFamily="34" charset="0"/>
              </a:rPr>
              <a:t>they could hear the brewing excitement of the crowd. </a:t>
            </a:r>
            <a:r>
              <a:rPr lang="en-GB" sz="3200" b="1" u="sng" dirty="0">
                <a:solidFill>
                  <a:srgbClr val="FF0000"/>
                </a:solidFill>
                <a:latin typeface="Century Gothic" panose="020B0502020202020204" pitchFamily="34" charset="0"/>
              </a:rPr>
              <a:t>Stepping onto the pitch,</a:t>
            </a:r>
            <a:r>
              <a:rPr lang="en-GB" sz="3200" b="1" dirty="0">
                <a:solidFill>
                  <a:srgbClr val="FF0000"/>
                </a:solidFill>
                <a:latin typeface="Century Gothic" panose="020B0502020202020204" pitchFamily="34" charset="0"/>
              </a:rPr>
              <a:t> </a:t>
            </a:r>
            <a:r>
              <a:rPr lang="en-GB" sz="3200" b="1" dirty="0">
                <a:solidFill>
                  <a:schemeClr val="bg1">
                    <a:lumMod val="50000"/>
                  </a:schemeClr>
                </a:solidFill>
                <a:latin typeface="Century Gothic" panose="020B0502020202020204" pitchFamily="34" charset="0"/>
              </a:rPr>
              <a:t>the referee got ready to start the match.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78597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pronouns below.</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id="{68EAB999-B9BD-482A-909F-C0BDB27DC8C3}"/>
              </a:ext>
            </a:extLst>
          </p:cNvPr>
          <p:cNvGraphicFramePr>
            <a:graphicFrameLocks noGrp="1"/>
          </p:cNvGraphicFramePr>
          <p:nvPr>
            <p:extLst>
              <p:ext uri="{D42A27DB-BD31-4B8C-83A1-F6EECF244321}">
                <p14:modId xmlns:p14="http://schemas.microsoft.com/office/powerpoint/2010/main" val="98552435"/>
              </p:ext>
            </p:extLst>
          </p:nvPr>
        </p:nvGraphicFramePr>
        <p:xfrm>
          <a:off x="734470" y="766232"/>
          <a:ext cx="7675060" cy="393192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370840">
                <a:tc>
                  <a:txBody>
                    <a:bodyPr/>
                    <a:lstStyle/>
                    <a:p>
                      <a:r>
                        <a:rPr lang="en-GB" sz="1400" dirty="0">
                          <a:solidFill>
                            <a:schemeClr val="tx1"/>
                          </a:solidFill>
                          <a:latin typeface="Century Gothic" panose="020B0502020202020204" pitchFamily="34" charset="0"/>
                        </a:rPr>
                        <a:t>Josh loved the ocean so the class trip to the sea life centre was proving to be an amazing day out. Reaching the end of the tour, the children were getting ready to walk through the underwater tunnel. Josh had been looking forward to this more than anything else. He would get to see sharks up close for the first time in his life.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Walking along the tunnel, Josh and his friend Lily looked around in wonder. Josh and Lily were happily watching the tropical fish float by and the eels slither along when out of nowhere, a huge shark appeared to their left. It watched them curiously for a moment then spun around and swam away.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“Wow!” cried Josh. “Where did it go?”</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Pressed against the glass, Josh and Lily stared into the deep, dark tank until Lily spotted a dot that was slowly growing bigger. The shark was coming back! At first they were excited but very quickly, that feeling turned into fear.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The shark was swimming faster than anything they’d ever seen. It crashed against the glass and a long, thin crack appeared.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graphicFrame>
        <p:nvGraphicFramePr>
          <p:cNvPr id="7" name="Table 6">
            <a:extLst>
              <a:ext uri="{FF2B5EF4-FFF2-40B4-BE49-F238E27FC236}">
                <a16:creationId xmlns:a16="http://schemas.microsoft.com/office/drawing/2014/main" id="{9238A7C9-72DE-4149-8FD5-42374B02E584}"/>
              </a:ext>
            </a:extLst>
          </p:cNvPr>
          <p:cNvGraphicFramePr>
            <a:graphicFrameLocks noGrp="1"/>
          </p:cNvGraphicFramePr>
          <p:nvPr>
            <p:extLst>
              <p:ext uri="{D42A27DB-BD31-4B8C-83A1-F6EECF244321}">
                <p14:modId xmlns:p14="http://schemas.microsoft.com/office/powerpoint/2010/main" val="1147043294"/>
              </p:ext>
            </p:extLst>
          </p:nvPr>
        </p:nvGraphicFramePr>
        <p:xfrm>
          <a:off x="142277" y="5358489"/>
          <a:ext cx="8859445" cy="643632"/>
        </p:xfrm>
        <a:graphic>
          <a:graphicData uri="http://schemas.openxmlformats.org/drawingml/2006/table">
            <a:tbl>
              <a:tblPr firstRow="1" bandRow="1">
                <a:tableStyleId>{5940675A-B579-460E-94D1-54222C63F5DA}</a:tableStyleId>
              </a:tblPr>
              <a:tblGrid>
                <a:gridCol w="1265635">
                  <a:extLst>
                    <a:ext uri="{9D8B030D-6E8A-4147-A177-3AD203B41FA5}">
                      <a16:colId xmlns:a16="http://schemas.microsoft.com/office/drawing/2014/main" val="3604602352"/>
                    </a:ext>
                  </a:extLst>
                </a:gridCol>
                <a:gridCol w="1265635">
                  <a:extLst>
                    <a:ext uri="{9D8B030D-6E8A-4147-A177-3AD203B41FA5}">
                      <a16:colId xmlns:a16="http://schemas.microsoft.com/office/drawing/2014/main" val="3344066588"/>
                    </a:ext>
                  </a:extLst>
                </a:gridCol>
                <a:gridCol w="1265635">
                  <a:extLst>
                    <a:ext uri="{9D8B030D-6E8A-4147-A177-3AD203B41FA5}">
                      <a16:colId xmlns:a16="http://schemas.microsoft.com/office/drawing/2014/main" val="4229732413"/>
                    </a:ext>
                  </a:extLst>
                </a:gridCol>
                <a:gridCol w="1265635">
                  <a:extLst>
                    <a:ext uri="{9D8B030D-6E8A-4147-A177-3AD203B41FA5}">
                      <a16:colId xmlns:a16="http://schemas.microsoft.com/office/drawing/2014/main" val="4073064902"/>
                    </a:ext>
                  </a:extLst>
                </a:gridCol>
                <a:gridCol w="1265635">
                  <a:extLst>
                    <a:ext uri="{9D8B030D-6E8A-4147-A177-3AD203B41FA5}">
                      <a16:colId xmlns:a16="http://schemas.microsoft.com/office/drawing/2014/main" val="3020617812"/>
                    </a:ext>
                  </a:extLst>
                </a:gridCol>
                <a:gridCol w="1265635">
                  <a:extLst>
                    <a:ext uri="{9D8B030D-6E8A-4147-A177-3AD203B41FA5}">
                      <a16:colId xmlns:a16="http://schemas.microsoft.com/office/drawing/2014/main" val="1626247945"/>
                    </a:ext>
                  </a:extLst>
                </a:gridCol>
                <a:gridCol w="1265635">
                  <a:extLst>
                    <a:ext uri="{9D8B030D-6E8A-4147-A177-3AD203B41FA5}">
                      <a16:colId xmlns:a16="http://schemas.microsoft.com/office/drawing/2014/main" val="1213015666"/>
                    </a:ext>
                  </a:extLst>
                </a:gridCol>
              </a:tblGrid>
              <a:tr h="643632">
                <a:tc>
                  <a:txBody>
                    <a:bodyPr/>
                    <a:lstStyle/>
                    <a:p>
                      <a:pPr algn="ctr"/>
                      <a:r>
                        <a:rPr lang="en-GB" sz="2800" b="1" dirty="0">
                          <a:solidFill>
                            <a:schemeClr val="tx1"/>
                          </a:solidFill>
                          <a:latin typeface="Century Gothic" panose="020B0502020202020204" pitchFamily="34" charset="0"/>
                        </a:rPr>
                        <a:t>him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shark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Josh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Lily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your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05557203"/>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pronouns below.</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id="{68EAB999-B9BD-482A-909F-C0BDB27DC8C3}"/>
              </a:ext>
            </a:extLst>
          </p:cNvPr>
          <p:cNvGraphicFramePr>
            <a:graphicFrameLocks noGrp="1"/>
          </p:cNvGraphicFramePr>
          <p:nvPr>
            <p:extLst>
              <p:ext uri="{D42A27DB-BD31-4B8C-83A1-F6EECF244321}">
                <p14:modId xmlns:p14="http://schemas.microsoft.com/office/powerpoint/2010/main" val="3344529895"/>
              </p:ext>
            </p:extLst>
          </p:nvPr>
        </p:nvGraphicFramePr>
        <p:xfrm>
          <a:off x="734470" y="766232"/>
          <a:ext cx="7675060" cy="393192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370840">
                <a:tc>
                  <a:txBody>
                    <a:bodyPr/>
                    <a:lstStyle/>
                    <a:p>
                      <a:r>
                        <a:rPr lang="en-GB" sz="1400" dirty="0">
                          <a:solidFill>
                            <a:schemeClr val="tx1"/>
                          </a:solidFill>
                          <a:latin typeface="Century Gothic" panose="020B0502020202020204" pitchFamily="34" charset="0"/>
                        </a:rPr>
                        <a:t>Josh loved the ocean so the class trip to the sea life centre was proving to be an amazing day out. Reaching the end of the tour, the children were getting ready to walk through the underwater tunnel. Josh had been looking forward to this more than anything else. He would get to see sharks up close for the first time in his life.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Walking along the tunnel, Josh and his friend Lily looked around in wonder. Josh and Lily were happily watching the tropical fish float by and the eels slither along when out of nowhere, a huge shark appeared to their left. It watched them curiously for a moment then spun around and swam away.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“Wow!” cried Josh. “Where did it go?”</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Pressed against the glass, Josh and Lily stared into the deep, dark tank until Lily spotted a dot that was slowly growing bigger. The shark was coming back! At first they were excited but very quickly, that feeling turned into fear.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The shark was swimming faster than anything they’d ever seen. It crashed against the glass and a long, thin crack appeared.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graphicFrame>
        <p:nvGraphicFramePr>
          <p:cNvPr id="7" name="Table 6">
            <a:extLst>
              <a:ext uri="{FF2B5EF4-FFF2-40B4-BE49-F238E27FC236}">
                <a16:creationId xmlns:a16="http://schemas.microsoft.com/office/drawing/2014/main" id="{9238A7C9-72DE-4149-8FD5-42374B02E584}"/>
              </a:ext>
            </a:extLst>
          </p:cNvPr>
          <p:cNvGraphicFramePr>
            <a:graphicFrameLocks noGrp="1"/>
          </p:cNvGraphicFramePr>
          <p:nvPr>
            <p:extLst>
              <p:ext uri="{D42A27DB-BD31-4B8C-83A1-F6EECF244321}">
                <p14:modId xmlns:p14="http://schemas.microsoft.com/office/powerpoint/2010/main" val="3712844761"/>
              </p:ext>
            </p:extLst>
          </p:nvPr>
        </p:nvGraphicFramePr>
        <p:xfrm>
          <a:off x="142277" y="5358489"/>
          <a:ext cx="8859445" cy="643632"/>
        </p:xfrm>
        <a:graphic>
          <a:graphicData uri="http://schemas.openxmlformats.org/drawingml/2006/table">
            <a:tbl>
              <a:tblPr firstRow="1" bandRow="1">
                <a:tableStyleId>{5940675A-B579-460E-94D1-54222C63F5DA}</a:tableStyleId>
              </a:tblPr>
              <a:tblGrid>
                <a:gridCol w="1265635">
                  <a:extLst>
                    <a:ext uri="{9D8B030D-6E8A-4147-A177-3AD203B41FA5}">
                      <a16:colId xmlns:a16="http://schemas.microsoft.com/office/drawing/2014/main" val="3604602352"/>
                    </a:ext>
                  </a:extLst>
                </a:gridCol>
                <a:gridCol w="1265635">
                  <a:extLst>
                    <a:ext uri="{9D8B030D-6E8A-4147-A177-3AD203B41FA5}">
                      <a16:colId xmlns:a16="http://schemas.microsoft.com/office/drawing/2014/main" val="3344066588"/>
                    </a:ext>
                  </a:extLst>
                </a:gridCol>
                <a:gridCol w="1265635">
                  <a:extLst>
                    <a:ext uri="{9D8B030D-6E8A-4147-A177-3AD203B41FA5}">
                      <a16:colId xmlns:a16="http://schemas.microsoft.com/office/drawing/2014/main" val="4229732413"/>
                    </a:ext>
                  </a:extLst>
                </a:gridCol>
                <a:gridCol w="1265635">
                  <a:extLst>
                    <a:ext uri="{9D8B030D-6E8A-4147-A177-3AD203B41FA5}">
                      <a16:colId xmlns:a16="http://schemas.microsoft.com/office/drawing/2014/main" val="4073064902"/>
                    </a:ext>
                  </a:extLst>
                </a:gridCol>
                <a:gridCol w="1265635">
                  <a:extLst>
                    <a:ext uri="{9D8B030D-6E8A-4147-A177-3AD203B41FA5}">
                      <a16:colId xmlns:a16="http://schemas.microsoft.com/office/drawing/2014/main" val="3020617812"/>
                    </a:ext>
                  </a:extLst>
                </a:gridCol>
                <a:gridCol w="1265635">
                  <a:extLst>
                    <a:ext uri="{9D8B030D-6E8A-4147-A177-3AD203B41FA5}">
                      <a16:colId xmlns:a16="http://schemas.microsoft.com/office/drawing/2014/main" val="1626247945"/>
                    </a:ext>
                  </a:extLst>
                </a:gridCol>
                <a:gridCol w="1265635">
                  <a:extLst>
                    <a:ext uri="{9D8B030D-6E8A-4147-A177-3AD203B41FA5}">
                      <a16:colId xmlns:a16="http://schemas.microsoft.com/office/drawing/2014/main" val="1213015666"/>
                    </a:ext>
                  </a:extLst>
                </a:gridCol>
              </a:tblGrid>
              <a:tr h="643632">
                <a:tc>
                  <a:txBody>
                    <a:bodyPr/>
                    <a:lstStyle/>
                    <a:p>
                      <a:pPr algn="ctr"/>
                      <a:r>
                        <a:rPr lang="en-GB" sz="2800" b="1" dirty="0">
                          <a:solidFill>
                            <a:srgbClr val="FF0000"/>
                          </a:solidFill>
                          <a:latin typeface="Century Gothic" panose="020B0502020202020204" pitchFamily="34" charset="0"/>
                        </a:rPr>
                        <a:t>him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shark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Josh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Lily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your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05557203"/>
                  </a:ext>
                </a:extLst>
              </a:tr>
            </a:tbl>
          </a:graphicData>
        </a:graphic>
      </p:graphicFrame>
      <p:sp>
        <p:nvSpPr>
          <p:cNvPr id="3" name="Oval 2">
            <a:extLst>
              <a:ext uri="{FF2B5EF4-FFF2-40B4-BE49-F238E27FC236}">
                <a16:creationId xmlns:a16="http://schemas.microsoft.com/office/drawing/2014/main" id="{B560AEBA-55EC-4AB5-B3D8-5C0BDB51CA07}"/>
              </a:ext>
            </a:extLst>
          </p:cNvPr>
          <p:cNvSpPr/>
          <p:nvPr/>
        </p:nvSpPr>
        <p:spPr>
          <a:xfrm>
            <a:off x="324115" y="5339433"/>
            <a:ext cx="914400" cy="703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CA2ABBE-16CF-4D27-B9FA-6EB543B41E26}"/>
              </a:ext>
            </a:extLst>
          </p:cNvPr>
          <p:cNvSpPr/>
          <p:nvPr/>
        </p:nvSpPr>
        <p:spPr>
          <a:xfrm>
            <a:off x="2851226" y="5339433"/>
            <a:ext cx="914400" cy="703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4B9C068-8FC4-4962-958C-1C2433485B54}"/>
              </a:ext>
            </a:extLst>
          </p:cNvPr>
          <p:cNvSpPr/>
          <p:nvPr/>
        </p:nvSpPr>
        <p:spPr>
          <a:xfrm>
            <a:off x="7858540" y="5339433"/>
            <a:ext cx="988641" cy="703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2BB60DF-2EF2-4E5F-A6A1-ED37C46B1504}"/>
              </a:ext>
            </a:extLst>
          </p:cNvPr>
          <p:cNvSpPr/>
          <p:nvPr/>
        </p:nvSpPr>
        <p:spPr>
          <a:xfrm>
            <a:off x="5331410" y="5339433"/>
            <a:ext cx="988641" cy="703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621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Underline all the conjunctions used to join clauses in the text.</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id="{68EAB999-B9BD-482A-909F-C0BDB27DC8C3}"/>
              </a:ext>
            </a:extLst>
          </p:cNvPr>
          <p:cNvGraphicFramePr>
            <a:graphicFrameLocks noGrp="1"/>
          </p:cNvGraphicFramePr>
          <p:nvPr>
            <p:extLst>
              <p:ext uri="{D42A27DB-BD31-4B8C-83A1-F6EECF244321}">
                <p14:modId xmlns:p14="http://schemas.microsoft.com/office/powerpoint/2010/main" val="1596656137"/>
              </p:ext>
            </p:extLst>
          </p:nvPr>
        </p:nvGraphicFramePr>
        <p:xfrm>
          <a:off x="734470" y="766232"/>
          <a:ext cx="7675060" cy="3931920"/>
        </p:xfrm>
        <a:graphic>
          <a:graphicData uri="http://schemas.openxmlformats.org/drawingml/2006/table">
            <a:tbl>
              <a:tblPr firstRow="1" bandRow="1">
                <a:tableStyleId>{5C22544A-7EE6-4342-B048-85BDC9FD1C3A}</a:tableStyleId>
              </a:tblPr>
              <a:tblGrid>
                <a:gridCol w="7675060">
                  <a:extLst>
                    <a:ext uri="{9D8B030D-6E8A-4147-A177-3AD203B41FA5}">
                      <a16:colId xmlns:a16="http://schemas.microsoft.com/office/drawing/2014/main" val="1554575675"/>
                    </a:ext>
                  </a:extLst>
                </a:gridCol>
              </a:tblGrid>
              <a:tr h="370840">
                <a:tc>
                  <a:txBody>
                    <a:bodyPr/>
                    <a:lstStyle/>
                    <a:p>
                      <a:r>
                        <a:rPr lang="en-GB" sz="1400" dirty="0">
                          <a:solidFill>
                            <a:schemeClr val="tx1"/>
                          </a:solidFill>
                          <a:latin typeface="Century Gothic" panose="020B0502020202020204" pitchFamily="34" charset="0"/>
                        </a:rPr>
                        <a:t>Josh loved the ocean so the class trip to the sea life centre was proving to be an amazing day out. Reaching the end of the tour, the children were getting ready to walk through the underwater tunnel. Josh had been looking forward to this more than anything else. He would get to see sharks up close for the first time in his life.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Walking along the tunnel, Josh and his friend Lily looked around in wonder. Josh and Lily were happily watching the tropical fish float by and the eels slither along when out of nowhere, a huge shark appeared to their left. It watched them curiously for a moment then spun around and swam away.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“Wow!” cried Josh. “Where did it go?”</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Pressed against the glass, Josh and Lily stared into the deep, dark tank until Lily spotted a dot that was slowly growing bigger. The shark was coming back! At first they were excited but very quickly, that feeling turned into fear.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The shark was swimming faster than anything they’d ever seen. It crashed against the glass and a long, thin crack appeared.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226956"/>
                  </a:ext>
                </a:extLst>
              </a:tr>
            </a:tbl>
          </a:graphicData>
        </a:graphic>
      </p:graphicFrame>
    </p:spTree>
    <p:extLst>
      <p:ext uri="{BB962C8B-B14F-4D97-AF65-F5344CB8AC3E}">
        <p14:creationId xmlns:p14="http://schemas.microsoft.com/office/powerpoint/2010/main" val="42381994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47D7654C-F0FB-41EC-AB3C-8B4FD3C50681}"/>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904</TotalTime>
  <Words>4128</Words>
  <Application>Microsoft Office PowerPoint</Application>
  <PresentationFormat>On-screen Show (4:3)</PresentationFormat>
  <Paragraphs>508</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Using Pronouns and Conjunctions in Paragraphs (Fiction) Teaching PowerPoint Presentation</dc:title>
  <dc:creator>Ashleigh Sobol</dc:creator>
  <cp:lastModifiedBy>Lee Peckover</cp:lastModifiedBy>
  <cp:revision>1</cp:revision>
  <dcterms:created xsi:type="dcterms:W3CDTF">2018-03-17T10:08:43Z</dcterms:created>
  <dcterms:modified xsi:type="dcterms:W3CDTF">2019-05-17T10:20:57Z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